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4" r:id="rId2"/>
    <p:sldMasterId id="2147483696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746408-B2D4-4A80-80C9-6BE98499C508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67B30EF-0767-410B-BF2F-52312C9BD070}">
      <dgm:prSet/>
      <dgm:spPr/>
      <dgm:t>
        <a:bodyPr/>
        <a:lstStyle/>
        <a:p>
          <a:r>
            <a:rPr lang="en-US" dirty="0"/>
            <a:t>As of today, this 20-year-old man who still has a mind of a ten-year-old walks the halls of IBA </a:t>
          </a:r>
        </a:p>
      </dgm:t>
    </dgm:pt>
    <dgm:pt modelId="{A67CD682-9F58-4247-9878-2B2CD412ED2C}" type="parTrans" cxnId="{DF528C63-F62E-4AB1-841E-94F12DC328B4}">
      <dgm:prSet/>
      <dgm:spPr/>
      <dgm:t>
        <a:bodyPr/>
        <a:lstStyle/>
        <a:p>
          <a:endParaRPr lang="en-US"/>
        </a:p>
      </dgm:t>
    </dgm:pt>
    <dgm:pt modelId="{EB562C97-BFFA-4DEF-A7B4-2229932DA972}" type="sibTrans" cxnId="{DF528C63-F62E-4AB1-841E-94F12DC328B4}">
      <dgm:prSet/>
      <dgm:spPr/>
      <dgm:t>
        <a:bodyPr/>
        <a:lstStyle/>
        <a:p>
          <a:endParaRPr lang="en-US"/>
        </a:p>
      </dgm:t>
    </dgm:pt>
    <dgm:pt modelId="{C8294E65-3986-4998-82DA-AFCDE0CAADB3}" type="pres">
      <dgm:prSet presAssocID="{3D746408-B2D4-4A80-80C9-6BE98499C508}" presName="linearFlow" presStyleCnt="0">
        <dgm:presLayoutVars>
          <dgm:dir/>
          <dgm:resizeHandles val="exact"/>
        </dgm:presLayoutVars>
      </dgm:prSet>
      <dgm:spPr/>
    </dgm:pt>
    <dgm:pt modelId="{584FDFBC-4904-48A2-BAF5-BF52BE08E4E3}" type="pres">
      <dgm:prSet presAssocID="{C67B30EF-0767-410B-BF2F-52312C9BD070}" presName="composite" presStyleCnt="0"/>
      <dgm:spPr/>
    </dgm:pt>
    <dgm:pt modelId="{7B68C1BB-C9D8-4D2A-9B64-4233339C351D}" type="pres">
      <dgm:prSet presAssocID="{C67B30EF-0767-410B-BF2F-52312C9BD070}" presName="imgShp" presStyleLbl="fgImgPlace1" presStyleIdx="0" presStyleCnt="1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6C32B89-6ECB-467F-AEC9-0C43A079263D}" type="pres">
      <dgm:prSet presAssocID="{C67B30EF-0767-410B-BF2F-52312C9BD070}" presName="txShp" presStyleLbl="node1" presStyleIdx="0" presStyleCnt="1" custScaleX="99087">
        <dgm:presLayoutVars>
          <dgm:bulletEnabled val="1"/>
        </dgm:presLayoutVars>
      </dgm:prSet>
      <dgm:spPr/>
    </dgm:pt>
  </dgm:ptLst>
  <dgm:cxnLst>
    <dgm:cxn modelId="{A8CDF138-6F97-41FF-9052-F5E37BCA87D8}" type="presOf" srcId="{3D746408-B2D4-4A80-80C9-6BE98499C508}" destId="{C8294E65-3986-4998-82DA-AFCDE0CAADB3}" srcOrd="0" destOrd="0" presId="urn:microsoft.com/office/officeart/2005/8/layout/vList3"/>
    <dgm:cxn modelId="{DF528C63-F62E-4AB1-841E-94F12DC328B4}" srcId="{3D746408-B2D4-4A80-80C9-6BE98499C508}" destId="{C67B30EF-0767-410B-BF2F-52312C9BD070}" srcOrd="0" destOrd="0" parTransId="{A67CD682-9F58-4247-9878-2B2CD412ED2C}" sibTransId="{EB562C97-BFFA-4DEF-A7B4-2229932DA972}"/>
    <dgm:cxn modelId="{28EE17DF-CD21-4817-B369-70B26C3DB077}" type="presOf" srcId="{C67B30EF-0767-410B-BF2F-52312C9BD070}" destId="{46C32B89-6ECB-467F-AEC9-0C43A079263D}" srcOrd="0" destOrd="0" presId="urn:microsoft.com/office/officeart/2005/8/layout/vList3"/>
    <dgm:cxn modelId="{B379278E-9E1D-4EAD-827B-F7A345E9D2CC}" type="presParOf" srcId="{C8294E65-3986-4998-82DA-AFCDE0CAADB3}" destId="{584FDFBC-4904-48A2-BAF5-BF52BE08E4E3}" srcOrd="0" destOrd="0" presId="urn:microsoft.com/office/officeart/2005/8/layout/vList3"/>
    <dgm:cxn modelId="{13AFA508-D1A1-4B20-B92C-2EDEECC0DB06}" type="presParOf" srcId="{584FDFBC-4904-48A2-BAF5-BF52BE08E4E3}" destId="{7B68C1BB-C9D8-4D2A-9B64-4233339C351D}" srcOrd="0" destOrd="0" presId="urn:microsoft.com/office/officeart/2005/8/layout/vList3"/>
    <dgm:cxn modelId="{2532072A-BDC3-4836-A515-B5DA9A870F5A}" type="presParOf" srcId="{584FDFBC-4904-48A2-BAF5-BF52BE08E4E3}" destId="{46C32B89-6ECB-467F-AEC9-0C43A079263D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C32B89-6ECB-467F-AEC9-0C43A079263D}">
      <dsp:nvSpPr>
        <dsp:cNvPr id="0" name=""/>
        <dsp:cNvSpPr/>
      </dsp:nvSpPr>
      <dsp:spPr>
        <a:xfrm rot="10800000">
          <a:off x="2629865" y="522165"/>
          <a:ext cx="6774312" cy="3444068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18738" tIns="152400" rIns="28448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As of today, this 20-year-old man who still has a mind of a ten-year-old walks the halls of IBA </a:t>
          </a:r>
        </a:p>
      </dsp:txBody>
      <dsp:txXfrm rot="10800000">
        <a:off x="3490882" y="522165"/>
        <a:ext cx="5913295" cy="3444068"/>
      </dsp:txXfrm>
    </dsp:sp>
    <dsp:sp modelId="{7B68C1BB-C9D8-4D2A-9B64-4233339C351D}">
      <dsp:nvSpPr>
        <dsp:cNvPr id="0" name=""/>
        <dsp:cNvSpPr/>
      </dsp:nvSpPr>
      <dsp:spPr>
        <a:xfrm>
          <a:off x="876621" y="522165"/>
          <a:ext cx="3444068" cy="3444068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e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56548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 rot="-283">
            <a:off x="803500" y="540101"/>
            <a:ext cx="4851200" cy="42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11333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803500" y="5126100"/>
            <a:ext cx="39840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Montserrat Light"/>
              <a:buNone/>
              <a:defRPr sz="2133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Montserrat Light"/>
              <a:buNone/>
              <a:defRPr sz="2133">
                <a:solidFill>
                  <a:schemeClr val="accen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Montserrat Light"/>
              <a:buNone/>
              <a:defRPr sz="2133">
                <a:solidFill>
                  <a:schemeClr val="accen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Montserrat Light"/>
              <a:buNone/>
              <a:defRPr sz="2133">
                <a:solidFill>
                  <a:schemeClr val="accen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Montserrat Light"/>
              <a:buNone/>
              <a:defRPr sz="2133">
                <a:solidFill>
                  <a:schemeClr val="accen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Montserrat Light"/>
              <a:buNone/>
              <a:defRPr sz="2133">
                <a:solidFill>
                  <a:schemeClr val="accen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Montserrat Light"/>
              <a:buNone/>
              <a:defRPr sz="2133">
                <a:solidFill>
                  <a:schemeClr val="accen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Montserrat Light"/>
              <a:buNone/>
              <a:defRPr sz="2133">
                <a:solidFill>
                  <a:schemeClr val="accen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Montserrat Light"/>
              <a:buNone/>
              <a:defRPr sz="2133">
                <a:solidFill>
                  <a:schemeClr val="accen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07590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dk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title" hasCustomPrompt="1"/>
          </p:nvPr>
        </p:nvSpPr>
        <p:spPr>
          <a:xfrm>
            <a:off x="2162933" y="1707533"/>
            <a:ext cx="79172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2" name="Google Shape;42;p11"/>
          <p:cNvSpPr txBox="1">
            <a:spLocks noGrp="1"/>
          </p:cNvSpPr>
          <p:nvPr>
            <p:ph type="subTitle" idx="1"/>
          </p:nvPr>
        </p:nvSpPr>
        <p:spPr>
          <a:xfrm>
            <a:off x="2162933" y="4265233"/>
            <a:ext cx="7917200" cy="6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1pPr>
            <a:lvl2pPr lvl="1" rtl="0">
              <a:spcBef>
                <a:spcPts val="2133"/>
              </a:spcBef>
              <a:spcAft>
                <a:spcPts val="0"/>
              </a:spcAft>
              <a:buNone/>
              <a:defRPr sz="2133"/>
            </a:lvl2pPr>
            <a:lvl3pPr lvl="2" rtl="0">
              <a:spcBef>
                <a:spcPts val="2133"/>
              </a:spcBef>
              <a:spcAft>
                <a:spcPts val="0"/>
              </a:spcAft>
              <a:buNone/>
              <a:defRPr sz="2133"/>
            </a:lvl3pPr>
            <a:lvl4pPr lvl="3" rtl="0">
              <a:spcBef>
                <a:spcPts val="2133"/>
              </a:spcBef>
              <a:spcAft>
                <a:spcPts val="0"/>
              </a:spcAft>
              <a:buNone/>
              <a:defRPr sz="2133"/>
            </a:lvl4pPr>
            <a:lvl5pPr lvl="4" rtl="0">
              <a:spcBef>
                <a:spcPts val="2133"/>
              </a:spcBef>
              <a:spcAft>
                <a:spcPts val="0"/>
              </a:spcAft>
              <a:buNone/>
              <a:defRPr sz="2133"/>
            </a:lvl5pPr>
            <a:lvl6pPr lvl="5" rtl="0">
              <a:spcBef>
                <a:spcPts val="2133"/>
              </a:spcBef>
              <a:spcAft>
                <a:spcPts val="0"/>
              </a:spcAft>
              <a:buNone/>
              <a:defRPr sz="2133"/>
            </a:lvl6pPr>
            <a:lvl7pPr lvl="6" rtl="0">
              <a:spcBef>
                <a:spcPts val="2133"/>
              </a:spcBef>
              <a:spcAft>
                <a:spcPts val="0"/>
              </a:spcAft>
              <a:buNone/>
              <a:defRPr sz="2133"/>
            </a:lvl7pPr>
            <a:lvl8pPr lvl="7" rtl="0">
              <a:spcBef>
                <a:spcPts val="2133"/>
              </a:spcBef>
              <a:spcAft>
                <a:spcPts val="0"/>
              </a:spcAft>
              <a:buNone/>
              <a:defRPr sz="2133"/>
            </a:lvl8pPr>
            <a:lvl9pPr lvl="8" rtl="0">
              <a:spcBef>
                <a:spcPts val="2133"/>
              </a:spcBef>
              <a:spcAft>
                <a:spcPts val="2133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67474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8004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4 columns">
  <p:cSld name="Title + 4 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3"/>
          <p:cNvSpPr txBox="1">
            <a:spLocks noGrp="1"/>
          </p:cNvSpPr>
          <p:nvPr>
            <p:ph type="title"/>
          </p:nvPr>
        </p:nvSpPr>
        <p:spPr>
          <a:xfrm>
            <a:off x="960000" y="516800"/>
            <a:ext cx="10272000" cy="11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"/>
              <a:buNone/>
              <a:defRPr b="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subTitle" idx="1"/>
          </p:nvPr>
        </p:nvSpPr>
        <p:spPr>
          <a:xfrm>
            <a:off x="2990513" y="2543767"/>
            <a:ext cx="2468800" cy="9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2"/>
          </p:nvPr>
        </p:nvSpPr>
        <p:spPr>
          <a:xfrm>
            <a:off x="2990513" y="1809767"/>
            <a:ext cx="1708000" cy="7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 b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3"/>
          </p:nvPr>
        </p:nvSpPr>
        <p:spPr>
          <a:xfrm>
            <a:off x="7878713" y="2543767"/>
            <a:ext cx="2468800" cy="9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4"/>
          </p:nvPr>
        </p:nvSpPr>
        <p:spPr>
          <a:xfrm>
            <a:off x="7878713" y="1809767"/>
            <a:ext cx="1708000" cy="7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 b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5"/>
          </p:nvPr>
        </p:nvSpPr>
        <p:spPr>
          <a:xfrm>
            <a:off x="2990513" y="4840767"/>
            <a:ext cx="2468800" cy="9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1pPr>
            <a:lvl2pPr marR="0" lvl="1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2pPr>
            <a:lvl3pPr marR="0" lvl="2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3pPr>
            <a:lvl4pPr marR="0" lvl="3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4pPr>
            <a:lvl5pPr marR="0" lvl="4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5pPr>
            <a:lvl6pPr marR="0" lvl="5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6pPr>
            <a:lvl7pPr marR="0" lvl="6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7pPr>
            <a:lvl8pPr marR="0" lvl="7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8pPr>
            <a:lvl9pPr marR="0" lvl="8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6"/>
          </p:nvPr>
        </p:nvSpPr>
        <p:spPr>
          <a:xfrm>
            <a:off x="2990513" y="4109700"/>
            <a:ext cx="1708000" cy="7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 b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7"/>
          </p:nvPr>
        </p:nvSpPr>
        <p:spPr>
          <a:xfrm>
            <a:off x="7878713" y="4840767"/>
            <a:ext cx="2468800" cy="9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8"/>
          </p:nvPr>
        </p:nvSpPr>
        <p:spPr>
          <a:xfrm>
            <a:off x="7878713" y="4109700"/>
            <a:ext cx="1454000" cy="7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 b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Font typeface="Bebas Neue"/>
              <a:buNone/>
              <a:defRPr b="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252804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6 columns">
  <p:cSld name="Title + 6 columns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960000" y="516133"/>
            <a:ext cx="10272000" cy="14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title" idx="2"/>
          </p:nvPr>
        </p:nvSpPr>
        <p:spPr>
          <a:xfrm>
            <a:off x="2221667" y="1892167"/>
            <a:ext cx="20164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9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933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933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933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933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933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933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933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2221667" y="2396751"/>
            <a:ext cx="2016400" cy="6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title" idx="3"/>
          </p:nvPr>
        </p:nvSpPr>
        <p:spPr>
          <a:xfrm>
            <a:off x="5781248" y="4214933"/>
            <a:ext cx="20164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9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933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933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933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933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933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933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933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4"/>
          </p:nvPr>
        </p:nvSpPr>
        <p:spPr>
          <a:xfrm>
            <a:off x="5781248" y="4719525"/>
            <a:ext cx="2016400" cy="6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5"/>
          </p:nvPr>
        </p:nvSpPr>
        <p:spPr>
          <a:xfrm flipH="1">
            <a:off x="9326220" y="2396751"/>
            <a:ext cx="2016400" cy="6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6"/>
          </p:nvPr>
        </p:nvSpPr>
        <p:spPr>
          <a:xfrm>
            <a:off x="2221667" y="4719525"/>
            <a:ext cx="2016400" cy="6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title" idx="7"/>
          </p:nvPr>
        </p:nvSpPr>
        <p:spPr>
          <a:xfrm>
            <a:off x="2221667" y="4214933"/>
            <a:ext cx="20164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9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933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933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933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933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933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933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933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title" idx="8"/>
          </p:nvPr>
        </p:nvSpPr>
        <p:spPr>
          <a:xfrm flipH="1">
            <a:off x="9326220" y="1892167"/>
            <a:ext cx="20164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9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933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933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933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933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933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933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933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9"/>
          </p:nvPr>
        </p:nvSpPr>
        <p:spPr>
          <a:xfrm flipH="1">
            <a:off x="9326220" y="4719525"/>
            <a:ext cx="2016400" cy="6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title" idx="13"/>
          </p:nvPr>
        </p:nvSpPr>
        <p:spPr>
          <a:xfrm flipH="1">
            <a:off x="9326220" y="4214933"/>
            <a:ext cx="20164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9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933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933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933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933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933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933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933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ubTitle" idx="14"/>
          </p:nvPr>
        </p:nvSpPr>
        <p:spPr>
          <a:xfrm flipH="1">
            <a:off x="5781248" y="2396751"/>
            <a:ext cx="2016400" cy="6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title" idx="15"/>
          </p:nvPr>
        </p:nvSpPr>
        <p:spPr>
          <a:xfrm flipH="1">
            <a:off x="5781248" y="1892167"/>
            <a:ext cx="20164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9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933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933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933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933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933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933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933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407815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5 columns">
  <p:cSld name="Title + 5 column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960000" y="516133"/>
            <a:ext cx="10272000" cy="14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title" idx="2"/>
          </p:nvPr>
        </p:nvSpPr>
        <p:spPr>
          <a:xfrm>
            <a:off x="3119533" y="3556491"/>
            <a:ext cx="1706800" cy="6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933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933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933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933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933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933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933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1"/>
          </p:nvPr>
        </p:nvSpPr>
        <p:spPr>
          <a:xfrm>
            <a:off x="3022533" y="4297567"/>
            <a:ext cx="1900800" cy="12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title" idx="3"/>
          </p:nvPr>
        </p:nvSpPr>
        <p:spPr>
          <a:xfrm>
            <a:off x="5242600" y="3556491"/>
            <a:ext cx="1706800" cy="6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933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933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933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933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933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933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933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subTitle" idx="4"/>
          </p:nvPr>
        </p:nvSpPr>
        <p:spPr>
          <a:xfrm>
            <a:off x="5145600" y="4297567"/>
            <a:ext cx="1900800" cy="12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subTitle" idx="5"/>
          </p:nvPr>
        </p:nvSpPr>
        <p:spPr>
          <a:xfrm>
            <a:off x="7268664" y="4297567"/>
            <a:ext cx="1900800" cy="12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subTitle" idx="6"/>
          </p:nvPr>
        </p:nvSpPr>
        <p:spPr>
          <a:xfrm>
            <a:off x="899467" y="4297567"/>
            <a:ext cx="1900800" cy="12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title" idx="7"/>
          </p:nvPr>
        </p:nvSpPr>
        <p:spPr>
          <a:xfrm>
            <a:off x="996467" y="3556491"/>
            <a:ext cx="1706800" cy="6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933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933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933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933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933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933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933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title" idx="8"/>
          </p:nvPr>
        </p:nvSpPr>
        <p:spPr>
          <a:xfrm>
            <a:off x="7365664" y="3556491"/>
            <a:ext cx="1706800" cy="6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933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933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933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933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933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933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933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9"/>
          </p:nvPr>
        </p:nvSpPr>
        <p:spPr>
          <a:xfrm>
            <a:off x="9391729" y="4297567"/>
            <a:ext cx="1900800" cy="12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title" idx="13"/>
          </p:nvPr>
        </p:nvSpPr>
        <p:spPr>
          <a:xfrm>
            <a:off x="9488729" y="3556491"/>
            <a:ext cx="1706800" cy="6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933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933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933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933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933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933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933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530767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960000" y="516800"/>
            <a:ext cx="10272000" cy="11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Montserrat SemiBold"/>
              <a:buNone/>
              <a:defRPr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subTitle" idx="1"/>
          </p:nvPr>
        </p:nvSpPr>
        <p:spPr>
          <a:xfrm>
            <a:off x="7552165" y="1884433"/>
            <a:ext cx="2123600" cy="54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subTitle" idx="2"/>
          </p:nvPr>
        </p:nvSpPr>
        <p:spPr>
          <a:xfrm>
            <a:off x="7552165" y="2543100"/>
            <a:ext cx="3491600" cy="102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title" idx="3" hasCustomPrompt="1"/>
          </p:nvPr>
        </p:nvSpPr>
        <p:spPr>
          <a:xfrm>
            <a:off x="6388967" y="2135733"/>
            <a:ext cx="858400" cy="6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42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6"/>
          <p:cNvSpPr txBox="1">
            <a:spLocks noGrp="1"/>
          </p:cNvSpPr>
          <p:nvPr>
            <p:ph type="subTitle" idx="4"/>
          </p:nvPr>
        </p:nvSpPr>
        <p:spPr>
          <a:xfrm>
            <a:off x="2697399" y="1884433"/>
            <a:ext cx="2123600" cy="54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5"/>
          </p:nvPr>
        </p:nvSpPr>
        <p:spPr>
          <a:xfrm>
            <a:off x="2697399" y="2543167"/>
            <a:ext cx="3491600" cy="102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title" idx="6" hasCustomPrompt="1"/>
          </p:nvPr>
        </p:nvSpPr>
        <p:spPr>
          <a:xfrm>
            <a:off x="1534351" y="2135733"/>
            <a:ext cx="858400" cy="6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42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8" name="Google Shape;88;p16"/>
          <p:cNvSpPr txBox="1">
            <a:spLocks noGrp="1"/>
          </p:cNvSpPr>
          <p:nvPr>
            <p:ph type="subTitle" idx="7"/>
          </p:nvPr>
        </p:nvSpPr>
        <p:spPr>
          <a:xfrm>
            <a:off x="7552165" y="4187667"/>
            <a:ext cx="2123600" cy="54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subTitle" idx="8"/>
          </p:nvPr>
        </p:nvSpPr>
        <p:spPr>
          <a:xfrm>
            <a:off x="7552165" y="4850567"/>
            <a:ext cx="3491600" cy="102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title" idx="9" hasCustomPrompt="1"/>
          </p:nvPr>
        </p:nvSpPr>
        <p:spPr>
          <a:xfrm>
            <a:off x="6388967" y="4439433"/>
            <a:ext cx="858400" cy="6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42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1" name="Google Shape;91;p16"/>
          <p:cNvSpPr txBox="1">
            <a:spLocks noGrp="1"/>
          </p:cNvSpPr>
          <p:nvPr>
            <p:ph type="subTitle" idx="13"/>
          </p:nvPr>
        </p:nvSpPr>
        <p:spPr>
          <a:xfrm>
            <a:off x="2697399" y="4187667"/>
            <a:ext cx="2123600" cy="548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subTitle" idx="14"/>
          </p:nvPr>
        </p:nvSpPr>
        <p:spPr>
          <a:xfrm>
            <a:off x="2697399" y="4850567"/>
            <a:ext cx="3491600" cy="102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title" idx="15" hasCustomPrompt="1"/>
          </p:nvPr>
        </p:nvSpPr>
        <p:spPr>
          <a:xfrm>
            <a:off x="1534367" y="4439433"/>
            <a:ext cx="858400" cy="6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42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None/>
              <a:defRPr sz="2667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944848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/>
          <p:nvPr/>
        </p:nvSpPr>
        <p:spPr>
          <a:xfrm>
            <a:off x="0" y="0"/>
            <a:ext cx="56548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6" name="Google Shape;96;p17"/>
          <p:cNvSpPr txBox="1">
            <a:spLocks noGrp="1"/>
          </p:cNvSpPr>
          <p:nvPr>
            <p:ph type="ctrTitle"/>
          </p:nvPr>
        </p:nvSpPr>
        <p:spPr>
          <a:xfrm>
            <a:off x="950967" y="264167"/>
            <a:ext cx="4096400" cy="164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113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Blinker"/>
              <a:buNone/>
              <a:defRPr sz="6933">
                <a:solidFill>
                  <a:schemeClr val="accent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Blinker"/>
              <a:buNone/>
              <a:defRPr sz="6933">
                <a:solidFill>
                  <a:schemeClr val="accent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Blinker"/>
              <a:buNone/>
              <a:defRPr sz="6933">
                <a:solidFill>
                  <a:schemeClr val="accent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Blinker"/>
              <a:buNone/>
              <a:defRPr sz="6933">
                <a:solidFill>
                  <a:schemeClr val="accent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Blinker"/>
              <a:buNone/>
              <a:defRPr sz="6933">
                <a:solidFill>
                  <a:schemeClr val="accent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Blinker"/>
              <a:buNone/>
              <a:defRPr sz="6933">
                <a:solidFill>
                  <a:schemeClr val="accent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Blinker"/>
              <a:buNone/>
              <a:defRPr sz="6933">
                <a:solidFill>
                  <a:schemeClr val="accent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Font typeface="Blinker"/>
              <a:buNone/>
              <a:defRPr sz="6933">
                <a:solidFill>
                  <a:schemeClr val="accent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7" name="Google Shape;97;p17"/>
          <p:cNvSpPr txBox="1"/>
          <p:nvPr/>
        </p:nvSpPr>
        <p:spPr>
          <a:xfrm>
            <a:off x="950967" y="4067433"/>
            <a:ext cx="4380000" cy="13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Oxygen"/>
                <a:ea typeface="Oxygen"/>
                <a:cs typeface="Oxygen"/>
                <a:sym typeface="Oxygen"/>
              </a:rPr>
              <a:t>CREDITS: </a:t>
            </a:r>
            <a:endParaRPr sz="1600" b="1">
              <a:solidFill>
                <a:schemeClr val="accent1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This presentation template was created </a:t>
            </a:r>
            <a:endParaRPr sz="16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by Slidesgo, including icons by  Flaticon, infographics &amp; images by Freepik </a:t>
            </a:r>
            <a:endParaRPr sz="16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98" name="Google Shape;98;p17"/>
          <p:cNvSpPr txBox="1">
            <a:spLocks noGrp="1"/>
          </p:cNvSpPr>
          <p:nvPr>
            <p:ph type="subTitle" idx="1"/>
          </p:nvPr>
        </p:nvSpPr>
        <p:spPr>
          <a:xfrm>
            <a:off x="950967" y="2175833"/>
            <a:ext cx="3919600" cy="1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128375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omuns + Design">
  <p:cSld name="Title and two colomuns + Desig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950967" y="516133"/>
            <a:ext cx="1028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1" name="Google Shape;101;p18"/>
          <p:cNvSpPr txBox="1"/>
          <p:nvPr/>
        </p:nvSpPr>
        <p:spPr>
          <a:xfrm flipH="1">
            <a:off x="2874900" y="2977067"/>
            <a:ext cx="2305600" cy="7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" name="Google Shape;102;p18"/>
          <p:cNvSpPr txBox="1"/>
          <p:nvPr/>
        </p:nvSpPr>
        <p:spPr>
          <a:xfrm flipH="1">
            <a:off x="7373903" y="2979900"/>
            <a:ext cx="2064400" cy="7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1"/>
          </p:nvPr>
        </p:nvSpPr>
        <p:spPr>
          <a:xfrm>
            <a:off x="6265271" y="5185667"/>
            <a:ext cx="1548400" cy="42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R="121917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1pPr>
            <a:lvl2pPr marR="121917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2pPr>
            <a:lvl3pPr marR="121917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3pPr>
            <a:lvl4pPr marR="121917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4pPr>
            <a:lvl5pPr marR="121917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5pPr>
            <a:lvl6pPr marR="121917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6pPr>
            <a:lvl7pPr marR="121917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7pPr>
            <a:lvl8pPr marR="121917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8pPr>
            <a:lvl9pPr marR="121917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subTitle" idx="2"/>
          </p:nvPr>
        </p:nvSpPr>
        <p:spPr>
          <a:xfrm>
            <a:off x="1828504" y="2026633"/>
            <a:ext cx="2786000" cy="11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5" name="Google Shape;105;p18"/>
          <p:cNvSpPr txBox="1">
            <a:spLocks noGrp="1"/>
          </p:cNvSpPr>
          <p:nvPr>
            <p:ph type="subTitle" idx="3"/>
          </p:nvPr>
        </p:nvSpPr>
        <p:spPr>
          <a:xfrm>
            <a:off x="4502733" y="2549167"/>
            <a:ext cx="1548800" cy="42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R="121917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1pPr>
            <a:lvl2pPr marR="121917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2pPr>
            <a:lvl3pPr marR="121917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3pPr>
            <a:lvl4pPr marR="121917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4pPr>
            <a:lvl5pPr marR="121917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5pPr>
            <a:lvl6pPr marR="121917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6pPr>
            <a:lvl7pPr marR="121917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7pPr>
            <a:lvl8pPr marR="121917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8pPr>
            <a:lvl9pPr marR="121917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subTitle" idx="4"/>
          </p:nvPr>
        </p:nvSpPr>
        <p:spPr>
          <a:xfrm>
            <a:off x="8280363" y="4839673"/>
            <a:ext cx="2786000" cy="11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211807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omuns">
  <p:cSld name="Title and three colomuns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960000" y="516800"/>
            <a:ext cx="10272000" cy="11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subTitle" idx="1"/>
          </p:nvPr>
        </p:nvSpPr>
        <p:spPr>
          <a:xfrm>
            <a:off x="4836180" y="4297567"/>
            <a:ext cx="2519600" cy="12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subTitle" idx="2"/>
          </p:nvPr>
        </p:nvSpPr>
        <p:spPr>
          <a:xfrm>
            <a:off x="1463784" y="4297567"/>
            <a:ext cx="2519600" cy="12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title" idx="3"/>
          </p:nvPr>
        </p:nvSpPr>
        <p:spPr>
          <a:xfrm>
            <a:off x="1729984" y="3556500"/>
            <a:ext cx="1987200" cy="7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title" idx="4"/>
          </p:nvPr>
        </p:nvSpPr>
        <p:spPr>
          <a:xfrm>
            <a:off x="5102380" y="3556500"/>
            <a:ext cx="1987200" cy="7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subTitle" idx="5"/>
          </p:nvPr>
        </p:nvSpPr>
        <p:spPr>
          <a:xfrm>
            <a:off x="8208604" y="4297567"/>
            <a:ext cx="2519600" cy="12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title" idx="6"/>
          </p:nvPr>
        </p:nvSpPr>
        <p:spPr>
          <a:xfrm>
            <a:off x="8474804" y="3556500"/>
            <a:ext cx="1987200" cy="7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386381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+ Text">
  <p:cSld name="Big Title + Tex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>
            <a:spLocks noGrp="1"/>
          </p:cNvSpPr>
          <p:nvPr>
            <p:ph type="ctrTitle"/>
          </p:nvPr>
        </p:nvSpPr>
        <p:spPr>
          <a:xfrm rot="-308">
            <a:off x="6770431" y="1219407"/>
            <a:ext cx="4471200" cy="238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3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7" name="Google Shape;117;p20"/>
          <p:cNvSpPr txBox="1">
            <a:spLocks noGrp="1"/>
          </p:cNvSpPr>
          <p:nvPr>
            <p:ph type="subTitle" idx="1"/>
          </p:nvPr>
        </p:nvSpPr>
        <p:spPr>
          <a:xfrm>
            <a:off x="7443033" y="4413333"/>
            <a:ext cx="3798000" cy="178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None/>
              <a:defRPr sz="2133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 Light"/>
              <a:buNone/>
              <a:defRPr sz="16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84327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 flipH="1">
            <a:off x="825669" y="3345133"/>
            <a:ext cx="5910000" cy="1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8000" b="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8000" b="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8000" b="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8000" b="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8000" b="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8000" b="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8000" b="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8000" b="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8000" b="0">
                <a:solidFill>
                  <a:schemeClr val="accen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747769" y="-93467"/>
            <a:ext cx="5410400" cy="37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100"/>
              <a:buNone/>
              <a:defRPr sz="26666" b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 b="1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 b="1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 b="1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 b="1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 b="1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 b="1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 b="1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3"/>
          </p:nvPr>
        </p:nvSpPr>
        <p:spPr>
          <a:xfrm flipH="1">
            <a:off x="872969" y="5398000"/>
            <a:ext cx="4898800" cy="87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971100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subTitle" idx="1"/>
          </p:nvPr>
        </p:nvSpPr>
        <p:spPr>
          <a:xfrm>
            <a:off x="1445100" y="1885867"/>
            <a:ext cx="4958800" cy="180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marR="121917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/>
            </a:lvl1pPr>
            <a:lvl2pPr marR="121917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/>
            </a:lvl2pPr>
            <a:lvl3pPr marR="121917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/>
            </a:lvl3pPr>
            <a:lvl4pPr marR="121917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/>
            </a:lvl4pPr>
            <a:lvl5pPr marR="121917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/>
            </a:lvl5pPr>
            <a:lvl6pPr marR="121917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/>
            </a:lvl6pPr>
            <a:lvl7pPr marR="121917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/>
            </a:lvl7pPr>
            <a:lvl8pPr marR="121917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/>
            </a:lvl8pPr>
            <a:lvl9pPr marR="121917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1445100" y="3714933"/>
            <a:ext cx="4422800" cy="7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Poppins Medium"/>
              <a:buNone/>
              <a:defRPr sz="2933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47604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 + Design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>
            <a:spLocks noGrp="1"/>
          </p:cNvSpPr>
          <p:nvPr>
            <p:ph type="title"/>
          </p:nvPr>
        </p:nvSpPr>
        <p:spPr>
          <a:xfrm>
            <a:off x="960000" y="516133"/>
            <a:ext cx="5136000" cy="29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60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88682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les + two colomuns + design">
  <p:cSld name="Title and subtiles + two colomuns + design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>
            <a:spLocks noGrp="1"/>
          </p:cNvSpPr>
          <p:nvPr>
            <p:ph type="title"/>
          </p:nvPr>
        </p:nvSpPr>
        <p:spPr>
          <a:xfrm>
            <a:off x="960000" y="516133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5" name="Google Shape;125;p23"/>
          <p:cNvSpPr txBox="1">
            <a:spLocks noGrp="1"/>
          </p:cNvSpPr>
          <p:nvPr>
            <p:ph type="subTitle" idx="1"/>
          </p:nvPr>
        </p:nvSpPr>
        <p:spPr>
          <a:xfrm>
            <a:off x="3377259" y="2990317"/>
            <a:ext cx="2428400" cy="65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6" name="Google Shape;126;p23"/>
          <p:cNvSpPr txBox="1">
            <a:spLocks noGrp="1"/>
          </p:cNvSpPr>
          <p:nvPr>
            <p:ph type="subTitle" idx="2"/>
          </p:nvPr>
        </p:nvSpPr>
        <p:spPr>
          <a:xfrm>
            <a:off x="3377259" y="3755733"/>
            <a:ext cx="2428400" cy="11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7" name="Google Shape;127;p23"/>
          <p:cNvSpPr txBox="1">
            <a:spLocks noGrp="1"/>
          </p:cNvSpPr>
          <p:nvPr>
            <p:ph type="subTitle" idx="3"/>
          </p:nvPr>
        </p:nvSpPr>
        <p:spPr>
          <a:xfrm>
            <a:off x="6389297" y="2991717"/>
            <a:ext cx="2428400" cy="6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8" name="Google Shape;128;p23"/>
          <p:cNvSpPr txBox="1">
            <a:spLocks noGrp="1"/>
          </p:cNvSpPr>
          <p:nvPr>
            <p:ph type="subTitle" idx="4"/>
          </p:nvPr>
        </p:nvSpPr>
        <p:spPr>
          <a:xfrm>
            <a:off x="6389297" y="3742433"/>
            <a:ext cx="2428400" cy="11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163963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omuns + numbers">
  <p:cSld name="Title and four colomuns + numbers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>
            <a:spLocks noGrp="1"/>
          </p:cNvSpPr>
          <p:nvPr>
            <p:ph type="title"/>
          </p:nvPr>
        </p:nvSpPr>
        <p:spPr>
          <a:xfrm>
            <a:off x="960000" y="516800"/>
            <a:ext cx="10272000" cy="11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1" name="Google Shape;131;p24"/>
          <p:cNvSpPr txBox="1">
            <a:spLocks noGrp="1"/>
          </p:cNvSpPr>
          <p:nvPr>
            <p:ph type="subTitle" idx="1"/>
          </p:nvPr>
        </p:nvSpPr>
        <p:spPr>
          <a:xfrm>
            <a:off x="3582857" y="4297567"/>
            <a:ext cx="2371200" cy="12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2" name="Google Shape;132;p24"/>
          <p:cNvSpPr txBox="1">
            <a:spLocks noGrp="1"/>
          </p:cNvSpPr>
          <p:nvPr>
            <p:ph type="subTitle" idx="2"/>
          </p:nvPr>
        </p:nvSpPr>
        <p:spPr>
          <a:xfrm>
            <a:off x="927784" y="4297567"/>
            <a:ext cx="2371200" cy="12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3" name="Google Shape;133;p24"/>
          <p:cNvSpPr txBox="1">
            <a:spLocks noGrp="1"/>
          </p:cNvSpPr>
          <p:nvPr>
            <p:ph type="title" idx="3"/>
          </p:nvPr>
        </p:nvSpPr>
        <p:spPr>
          <a:xfrm>
            <a:off x="1119784" y="3556500"/>
            <a:ext cx="1987200" cy="7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4" name="Google Shape;134;p24"/>
          <p:cNvSpPr txBox="1">
            <a:spLocks noGrp="1"/>
          </p:cNvSpPr>
          <p:nvPr>
            <p:ph type="title" idx="4"/>
          </p:nvPr>
        </p:nvSpPr>
        <p:spPr>
          <a:xfrm>
            <a:off x="3774857" y="3556500"/>
            <a:ext cx="1987200" cy="7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5" name="Google Shape;135;p24"/>
          <p:cNvSpPr txBox="1">
            <a:spLocks noGrp="1"/>
          </p:cNvSpPr>
          <p:nvPr>
            <p:ph type="subTitle" idx="5"/>
          </p:nvPr>
        </p:nvSpPr>
        <p:spPr>
          <a:xfrm>
            <a:off x="6237931" y="4297567"/>
            <a:ext cx="2371200" cy="12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6" name="Google Shape;136;p24"/>
          <p:cNvSpPr txBox="1">
            <a:spLocks noGrp="1"/>
          </p:cNvSpPr>
          <p:nvPr>
            <p:ph type="title" idx="6"/>
          </p:nvPr>
        </p:nvSpPr>
        <p:spPr>
          <a:xfrm>
            <a:off x="6429931" y="3556500"/>
            <a:ext cx="1987200" cy="7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7" name="Google Shape;137;p24"/>
          <p:cNvSpPr txBox="1">
            <a:spLocks noGrp="1"/>
          </p:cNvSpPr>
          <p:nvPr>
            <p:ph type="subTitle" idx="7"/>
          </p:nvPr>
        </p:nvSpPr>
        <p:spPr>
          <a:xfrm>
            <a:off x="8893004" y="4297567"/>
            <a:ext cx="2371200" cy="12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8" name="Google Shape;138;p24"/>
          <p:cNvSpPr txBox="1">
            <a:spLocks noGrp="1"/>
          </p:cNvSpPr>
          <p:nvPr>
            <p:ph type="title" idx="8"/>
          </p:nvPr>
        </p:nvSpPr>
        <p:spPr>
          <a:xfrm>
            <a:off x="9085004" y="3556500"/>
            <a:ext cx="1987200" cy="7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7080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centages">
  <p:cSld name="Percentages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>
            <a:spLocks noGrp="1"/>
          </p:cNvSpPr>
          <p:nvPr>
            <p:ph type="title"/>
          </p:nvPr>
        </p:nvSpPr>
        <p:spPr>
          <a:xfrm>
            <a:off x="7824067" y="2391167"/>
            <a:ext cx="21944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933"/>
            </a:lvl1pPr>
            <a:lvl2pPr lvl="1" rtl="0">
              <a:spcBef>
                <a:spcPts val="667"/>
              </a:spcBef>
              <a:spcAft>
                <a:spcPts val="0"/>
              </a:spcAft>
              <a:buNone/>
              <a:defRPr sz="2933"/>
            </a:lvl2pPr>
            <a:lvl3pPr lvl="2" rtl="0">
              <a:spcBef>
                <a:spcPts val="667"/>
              </a:spcBef>
              <a:spcAft>
                <a:spcPts val="0"/>
              </a:spcAft>
              <a:buNone/>
              <a:defRPr sz="2933"/>
            </a:lvl3pPr>
            <a:lvl4pPr lvl="3" rtl="0">
              <a:spcBef>
                <a:spcPts val="667"/>
              </a:spcBef>
              <a:spcAft>
                <a:spcPts val="0"/>
              </a:spcAft>
              <a:buNone/>
              <a:defRPr sz="2933"/>
            </a:lvl4pPr>
            <a:lvl5pPr lvl="4" rtl="0">
              <a:spcBef>
                <a:spcPts val="667"/>
              </a:spcBef>
              <a:spcAft>
                <a:spcPts val="0"/>
              </a:spcAft>
              <a:buNone/>
              <a:defRPr sz="2933"/>
            </a:lvl5pPr>
            <a:lvl6pPr lvl="5" rtl="0">
              <a:spcBef>
                <a:spcPts val="667"/>
              </a:spcBef>
              <a:spcAft>
                <a:spcPts val="0"/>
              </a:spcAft>
              <a:buNone/>
              <a:defRPr sz="2933"/>
            </a:lvl6pPr>
            <a:lvl7pPr lvl="6" rtl="0">
              <a:spcBef>
                <a:spcPts val="667"/>
              </a:spcBef>
              <a:spcAft>
                <a:spcPts val="0"/>
              </a:spcAft>
              <a:buNone/>
              <a:defRPr sz="2933"/>
            </a:lvl7pPr>
            <a:lvl8pPr lvl="7" rtl="0">
              <a:spcBef>
                <a:spcPts val="667"/>
              </a:spcBef>
              <a:spcAft>
                <a:spcPts val="0"/>
              </a:spcAft>
              <a:buNone/>
              <a:defRPr sz="2933"/>
            </a:lvl8pPr>
            <a:lvl9pPr lvl="8" rtl="0">
              <a:spcBef>
                <a:spcPts val="667"/>
              </a:spcBef>
              <a:spcAft>
                <a:spcPts val="667"/>
              </a:spcAft>
              <a:buNone/>
              <a:defRPr sz="2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1" name="Google Shape;141;p25"/>
          <p:cNvSpPr txBox="1">
            <a:spLocks noGrp="1"/>
          </p:cNvSpPr>
          <p:nvPr>
            <p:ph type="subTitle" idx="1"/>
          </p:nvPr>
        </p:nvSpPr>
        <p:spPr>
          <a:xfrm>
            <a:off x="7824333" y="2988667"/>
            <a:ext cx="2194400" cy="9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2" name="Google Shape;142;p25"/>
          <p:cNvSpPr txBox="1">
            <a:spLocks noGrp="1"/>
          </p:cNvSpPr>
          <p:nvPr>
            <p:ph type="title" idx="2"/>
          </p:nvPr>
        </p:nvSpPr>
        <p:spPr>
          <a:xfrm>
            <a:off x="7824067" y="4527333"/>
            <a:ext cx="21944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933"/>
            </a:lvl1pPr>
            <a:lvl2pPr lvl="1" rtl="0">
              <a:spcBef>
                <a:spcPts val="667"/>
              </a:spcBef>
              <a:spcAft>
                <a:spcPts val="0"/>
              </a:spcAft>
              <a:buNone/>
              <a:defRPr sz="2933"/>
            </a:lvl2pPr>
            <a:lvl3pPr lvl="2" rtl="0">
              <a:spcBef>
                <a:spcPts val="667"/>
              </a:spcBef>
              <a:spcAft>
                <a:spcPts val="0"/>
              </a:spcAft>
              <a:buNone/>
              <a:defRPr sz="2933"/>
            </a:lvl3pPr>
            <a:lvl4pPr lvl="3" rtl="0">
              <a:spcBef>
                <a:spcPts val="667"/>
              </a:spcBef>
              <a:spcAft>
                <a:spcPts val="0"/>
              </a:spcAft>
              <a:buNone/>
              <a:defRPr sz="2933"/>
            </a:lvl4pPr>
            <a:lvl5pPr lvl="4" rtl="0">
              <a:spcBef>
                <a:spcPts val="667"/>
              </a:spcBef>
              <a:spcAft>
                <a:spcPts val="0"/>
              </a:spcAft>
              <a:buNone/>
              <a:defRPr sz="2933"/>
            </a:lvl5pPr>
            <a:lvl6pPr lvl="5" rtl="0">
              <a:spcBef>
                <a:spcPts val="667"/>
              </a:spcBef>
              <a:spcAft>
                <a:spcPts val="0"/>
              </a:spcAft>
              <a:buNone/>
              <a:defRPr sz="2933"/>
            </a:lvl6pPr>
            <a:lvl7pPr lvl="6" rtl="0">
              <a:spcBef>
                <a:spcPts val="667"/>
              </a:spcBef>
              <a:spcAft>
                <a:spcPts val="0"/>
              </a:spcAft>
              <a:buNone/>
              <a:defRPr sz="2933"/>
            </a:lvl7pPr>
            <a:lvl8pPr lvl="7" rtl="0">
              <a:spcBef>
                <a:spcPts val="667"/>
              </a:spcBef>
              <a:spcAft>
                <a:spcPts val="0"/>
              </a:spcAft>
              <a:buNone/>
              <a:defRPr sz="2933"/>
            </a:lvl8pPr>
            <a:lvl9pPr lvl="8" rtl="0">
              <a:spcBef>
                <a:spcPts val="667"/>
              </a:spcBef>
              <a:spcAft>
                <a:spcPts val="667"/>
              </a:spcAft>
              <a:buNone/>
              <a:defRPr sz="2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3" name="Google Shape;143;p25"/>
          <p:cNvSpPr txBox="1">
            <a:spLocks noGrp="1"/>
          </p:cNvSpPr>
          <p:nvPr>
            <p:ph type="subTitle" idx="3"/>
          </p:nvPr>
        </p:nvSpPr>
        <p:spPr>
          <a:xfrm>
            <a:off x="7824233" y="5122133"/>
            <a:ext cx="2194400" cy="9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4" name="Google Shape;144;p25"/>
          <p:cNvSpPr txBox="1">
            <a:spLocks noGrp="1"/>
          </p:cNvSpPr>
          <p:nvPr>
            <p:ph type="title" idx="4"/>
          </p:nvPr>
        </p:nvSpPr>
        <p:spPr>
          <a:xfrm>
            <a:off x="3718700" y="2391167"/>
            <a:ext cx="21944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933"/>
            </a:lvl1pPr>
            <a:lvl2pPr lvl="1" rtl="0">
              <a:spcBef>
                <a:spcPts val="667"/>
              </a:spcBef>
              <a:spcAft>
                <a:spcPts val="0"/>
              </a:spcAft>
              <a:buNone/>
              <a:defRPr sz="2933"/>
            </a:lvl2pPr>
            <a:lvl3pPr lvl="2" rtl="0">
              <a:spcBef>
                <a:spcPts val="667"/>
              </a:spcBef>
              <a:spcAft>
                <a:spcPts val="0"/>
              </a:spcAft>
              <a:buNone/>
              <a:defRPr sz="2933"/>
            </a:lvl3pPr>
            <a:lvl4pPr lvl="3" rtl="0">
              <a:spcBef>
                <a:spcPts val="667"/>
              </a:spcBef>
              <a:spcAft>
                <a:spcPts val="0"/>
              </a:spcAft>
              <a:buNone/>
              <a:defRPr sz="2933"/>
            </a:lvl4pPr>
            <a:lvl5pPr lvl="4" rtl="0">
              <a:spcBef>
                <a:spcPts val="667"/>
              </a:spcBef>
              <a:spcAft>
                <a:spcPts val="0"/>
              </a:spcAft>
              <a:buNone/>
              <a:defRPr sz="2933"/>
            </a:lvl5pPr>
            <a:lvl6pPr lvl="5" rtl="0">
              <a:spcBef>
                <a:spcPts val="667"/>
              </a:spcBef>
              <a:spcAft>
                <a:spcPts val="0"/>
              </a:spcAft>
              <a:buNone/>
              <a:defRPr sz="2933"/>
            </a:lvl6pPr>
            <a:lvl7pPr lvl="6" rtl="0">
              <a:spcBef>
                <a:spcPts val="667"/>
              </a:spcBef>
              <a:spcAft>
                <a:spcPts val="0"/>
              </a:spcAft>
              <a:buNone/>
              <a:defRPr sz="2933"/>
            </a:lvl7pPr>
            <a:lvl8pPr lvl="7" rtl="0">
              <a:spcBef>
                <a:spcPts val="667"/>
              </a:spcBef>
              <a:spcAft>
                <a:spcPts val="0"/>
              </a:spcAft>
              <a:buNone/>
              <a:defRPr sz="2933"/>
            </a:lvl8pPr>
            <a:lvl9pPr lvl="8" rtl="0">
              <a:spcBef>
                <a:spcPts val="667"/>
              </a:spcBef>
              <a:spcAft>
                <a:spcPts val="667"/>
              </a:spcAft>
              <a:buNone/>
              <a:defRPr sz="2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5" name="Google Shape;145;p25"/>
          <p:cNvSpPr txBox="1">
            <a:spLocks noGrp="1"/>
          </p:cNvSpPr>
          <p:nvPr>
            <p:ph type="subTitle" idx="5"/>
          </p:nvPr>
        </p:nvSpPr>
        <p:spPr>
          <a:xfrm>
            <a:off x="3718700" y="2988667"/>
            <a:ext cx="2045200" cy="9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6" name="Google Shape;146;p25"/>
          <p:cNvSpPr txBox="1">
            <a:spLocks noGrp="1"/>
          </p:cNvSpPr>
          <p:nvPr>
            <p:ph type="title" idx="6"/>
          </p:nvPr>
        </p:nvSpPr>
        <p:spPr>
          <a:xfrm>
            <a:off x="3718700" y="4527333"/>
            <a:ext cx="2194400" cy="6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933"/>
            </a:lvl1pPr>
            <a:lvl2pPr lvl="1" rtl="0">
              <a:spcBef>
                <a:spcPts val="667"/>
              </a:spcBef>
              <a:spcAft>
                <a:spcPts val="0"/>
              </a:spcAft>
              <a:buNone/>
              <a:defRPr sz="2933"/>
            </a:lvl2pPr>
            <a:lvl3pPr lvl="2" rtl="0">
              <a:spcBef>
                <a:spcPts val="667"/>
              </a:spcBef>
              <a:spcAft>
                <a:spcPts val="0"/>
              </a:spcAft>
              <a:buNone/>
              <a:defRPr sz="2933"/>
            </a:lvl3pPr>
            <a:lvl4pPr lvl="3" rtl="0">
              <a:spcBef>
                <a:spcPts val="667"/>
              </a:spcBef>
              <a:spcAft>
                <a:spcPts val="0"/>
              </a:spcAft>
              <a:buNone/>
              <a:defRPr sz="2933"/>
            </a:lvl4pPr>
            <a:lvl5pPr lvl="4" rtl="0">
              <a:spcBef>
                <a:spcPts val="667"/>
              </a:spcBef>
              <a:spcAft>
                <a:spcPts val="0"/>
              </a:spcAft>
              <a:buNone/>
              <a:defRPr sz="2933"/>
            </a:lvl5pPr>
            <a:lvl6pPr lvl="5" rtl="0">
              <a:spcBef>
                <a:spcPts val="667"/>
              </a:spcBef>
              <a:spcAft>
                <a:spcPts val="0"/>
              </a:spcAft>
              <a:buNone/>
              <a:defRPr sz="2933"/>
            </a:lvl6pPr>
            <a:lvl7pPr lvl="6" rtl="0">
              <a:spcBef>
                <a:spcPts val="667"/>
              </a:spcBef>
              <a:spcAft>
                <a:spcPts val="0"/>
              </a:spcAft>
              <a:buNone/>
              <a:defRPr sz="2933"/>
            </a:lvl7pPr>
            <a:lvl8pPr lvl="7" rtl="0">
              <a:spcBef>
                <a:spcPts val="667"/>
              </a:spcBef>
              <a:spcAft>
                <a:spcPts val="0"/>
              </a:spcAft>
              <a:buNone/>
              <a:defRPr sz="2933"/>
            </a:lvl8pPr>
            <a:lvl9pPr lvl="8" rtl="0">
              <a:spcBef>
                <a:spcPts val="667"/>
              </a:spcBef>
              <a:spcAft>
                <a:spcPts val="667"/>
              </a:spcAft>
              <a:buNone/>
              <a:defRPr sz="2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7" name="Google Shape;147;p25"/>
          <p:cNvSpPr txBox="1">
            <a:spLocks noGrp="1"/>
          </p:cNvSpPr>
          <p:nvPr>
            <p:ph type="subTitle" idx="7"/>
          </p:nvPr>
        </p:nvSpPr>
        <p:spPr>
          <a:xfrm>
            <a:off x="3718700" y="5122133"/>
            <a:ext cx="2045200" cy="9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8" name="Google Shape;148;p25"/>
          <p:cNvSpPr txBox="1">
            <a:spLocks noGrp="1"/>
          </p:cNvSpPr>
          <p:nvPr>
            <p:ph type="title" idx="8" hasCustomPrompt="1"/>
          </p:nvPr>
        </p:nvSpPr>
        <p:spPr>
          <a:xfrm>
            <a:off x="2177265" y="4933919"/>
            <a:ext cx="1262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onda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9pPr>
          </a:lstStyle>
          <a:p>
            <a:r>
              <a:t>xx%</a:t>
            </a:r>
          </a:p>
        </p:txBody>
      </p:sp>
      <p:sp>
        <p:nvSpPr>
          <p:cNvPr id="149" name="Google Shape;149;p25"/>
          <p:cNvSpPr txBox="1">
            <a:spLocks noGrp="1"/>
          </p:cNvSpPr>
          <p:nvPr>
            <p:ph type="title" idx="9" hasCustomPrompt="1"/>
          </p:nvPr>
        </p:nvSpPr>
        <p:spPr>
          <a:xfrm>
            <a:off x="6261332" y="4933919"/>
            <a:ext cx="1262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onda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9pPr>
          </a:lstStyle>
          <a:p>
            <a:r>
              <a:t>xx%</a:t>
            </a:r>
          </a:p>
        </p:txBody>
      </p:sp>
      <p:sp>
        <p:nvSpPr>
          <p:cNvPr id="150" name="Google Shape;150;p25"/>
          <p:cNvSpPr txBox="1">
            <a:spLocks noGrp="1"/>
          </p:cNvSpPr>
          <p:nvPr>
            <p:ph type="title" idx="13" hasCustomPrompt="1"/>
          </p:nvPr>
        </p:nvSpPr>
        <p:spPr>
          <a:xfrm>
            <a:off x="2177433" y="2810700"/>
            <a:ext cx="1262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onda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9pPr>
          </a:lstStyle>
          <a:p>
            <a:r>
              <a:t>xx%</a:t>
            </a:r>
          </a:p>
        </p:txBody>
      </p:sp>
      <p:sp>
        <p:nvSpPr>
          <p:cNvPr id="151" name="Google Shape;151;p25"/>
          <p:cNvSpPr txBox="1">
            <a:spLocks noGrp="1"/>
          </p:cNvSpPr>
          <p:nvPr>
            <p:ph type="title" idx="14" hasCustomPrompt="1"/>
          </p:nvPr>
        </p:nvSpPr>
        <p:spPr>
          <a:xfrm>
            <a:off x="6237716" y="2810700"/>
            <a:ext cx="1262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onda"/>
              <a:buNone/>
              <a:defRPr sz="2933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da"/>
              <a:buNone/>
              <a:defRPr sz="16000">
                <a:solidFill>
                  <a:schemeClr val="accent1"/>
                </a:solidFill>
                <a:latin typeface="Monda"/>
                <a:ea typeface="Monda"/>
                <a:cs typeface="Monda"/>
                <a:sym typeface="Monda"/>
              </a:defRPr>
            </a:lvl9pPr>
          </a:lstStyle>
          <a:p>
            <a:r>
              <a:t>xx%</a:t>
            </a:r>
          </a:p>
        </p:txBody>
      </p:sp>
      <p:sp>
        <p:nvSpPr>
          <p:cNvPr id="152" name="Google Shape;152;p25"/>
          <p:cNvSpPr txBox="1">
            <a:spLocks noGrp="1"/>
          </p:cNvSpPr>
          <p:nvPr>
            <p:ph type="title" idx="15"/>
          </p:nvPr>
        </p:nvSpPr>
        <p:spPr>
          <a:xfrm>
            <a:off x="960000" y="516800"/>
            <a:ext cx="10272000" cy="11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167442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Big title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>
            <a:spLocks noGrp="1"/>
          </p:cNvSpPr>
          <p:nvPr>
            <p:ph type="title"/>
          </p:nvPr>
        </p:nvSpPr>
        <p:spPr>
          <a:xfrm flipH="1">
            <a:off x="932567" y="1219800"/>
            <a:ext cx="7927600" cy="441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46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Font typeface="Blinker"/>
              <a:buNone/>
              <a:defRPr sz="8000">
                <a:latin typeface="Blinker"/>
                <a:ea typeface="Blinker"/>
                <a:cs typeface="Blinker"/>
                <a:sym typeface="Blin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Font typeface="Blinker"/>
              <a:buNone/>
              <a:defRPr sz="8000">
                <a:latin typeface="Blinker"/>
                <a:ea typeface="Blinker"/>
                <a:cs typeface="Blinker"/>
                <a:sym typeface="Blin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Font typeface="Blinker"/>
              <a:buNone/>
              <a:defRPr sz="8000">
                <a:latin typeface="Blinker"/>
                <a:ea typeface="Blinker"/>
                <a:cs typeface="Blinker"/>
                <a:sym typeface="Blin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Font typeface="Blinker"/>
              <a:buNone/>
              <a:defRPr sz="8000">
                <a:latin typeface="Blinker"/>
                <a:ea typeface="Blinker"/>
                <a:cs typeface="Blinker"/>
                <a:sym typeface="Blin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Font typeface="Blinker"/>
              <a:buNone/>
              <a:defRPr sz="8000">
                <a:latin typeface="Blinker"/>
                <a:ea typeface="Blinker"/>
                <a:cs typeface="Blinker"/>
                <a:sym typeface="Blin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Font typeface="Blinker"/>
              <a:buNone/>
              <a:defRPr sz="8000">
                <a:latin typeface="Blinker"/>
                <a:ea typeface="Blinker"/>
                <a:cs typeface="Blinker"/>
                <a:sym typeface="Blin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Font typeface="Blinker"/>
              <a:buNone/>
              <a:defRPr sz="8000">
                <a:latin typeface="Blinker"/>
                <a:ea typeface="Blinker"/>
                <a:cs typeface="Blinker"/>
                <a:sym typeface="Blin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Font typeface="Blinker"/>
              <a:buNone/>
              <a:defRPr sz="8000">
                <a:latin typeface="Blinker"/>
                <a:ea typeface="Blinker"/>
                <a:cs typeface="Blinker"/>
                <a:sym typeface="Blinker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3254706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Design 1">
  <p:cSld name="Title + Text + Design 1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>
            <a:spLocks noGrp="1"/>
          </p:cNvSpPr>
          <p:nvPr>
            <p:ph type="title"/>
          </p:nvPr>
        </p:nvSpPr>
        <p:spPr>
          <a:xfrm>
            <a:off x="960000" y="516800"/>
            <a:ext cx="10272000" cy="11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"/>
              <a:buNone/>
              <a:defRPr b="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7" name="Google Shape;157;p27"/>
          <p:cNvSpPr txBox="1">
            <a:spLocks noGrp="1"/>
          </p:cNvSpPr>
          <p:nvPr>
            <p:ph type="subTitle" idx="1"/>
          </p:nvPr>
        </p:nvSpPr>
        <p:spPr>
          <a:xfrm>
            <a:off x="8302633" y="4767800"/>
            <a:ext cx="2938400" cy="12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39590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numbers + text">
  <p:cSld name="Title + numbers + text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>
            <a:spLocks noGrp="1"/>
          </p:cNvSpPr>
          <p:nvPr>
            <p:ph type="title" hasCustomPrompt="1"/>
          </p:nvPr>
        </p:nvSpPr>
        <p:spPr>
          <a:xfrm flipH="1">
            <a:off x="2200700" y="2686928"/>
            <a:ext cx="4552800" cy="9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66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60" name="Google Shape;160;p28"/>
          <p:cNvSpPr txBox="1">
            <a:spLocks noGrp="1"/>
          </p:cNvSpPr>
          <p:nvPr>
            <p:ph type="subTitle" idx="1"/>
          </p:nvPr>
        </p:nvSpPr>
        <p:spPr>
          <a:xfrm flipH="1">
            <a:off x="2200700" y="3654273"/>
            <a:ext cx="4552800" cy="5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1" name="Google Shape;161;p28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200700" y="719395"/>
            <a:ext cx="4552800" cy="9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6667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62" name="Google Shape;162;p28"/>
          <p:cNvSpPr txBox="1">
            <a:spLocks noGrp="1"/>
          </p:cNvSpPr>
          <p:nvPr>
            <p:ph type="subTitle" idx="3"/>
          </p:nvPr>
        </p:nvSpPr>
        <p:spPr>
          <a:xfrm flipH="1">
            <a:off x="2200700" y="1675405"/>
            <a:ext cx="4552800" cy="5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3" name="Google Shape;163;p28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2200700" y="4654461"/>
            <a:ext cx="4264000" cy="9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6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64" name="Google Shape;164;p28"/>
          <p:cNvSpPr txBox="1">
            <a:spLocks noGrp="1"/>
          </p:cNvSpPr>
          <p:nvPr>
            <p:ph type="subTitle" idx="5"/>
          </p:nvPr>
        </p:nvSpPr>
        <p:spPr>
          <a:xfrm flipH="1">
            <a:off x="2200700" y="5571005"/>
            <a:ext cx="4264000" cy="5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036592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text 2">
  <p:cSld name="Title and body text 2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>
            <a:spLocks noGrp="1"/>
          </p:cNvSpPr>
          <p:nvPr>
            <p:ph type="body" idx="1"/>
          </p:nvPr>
        </p:nvSpPr>
        <p:spPr>
          <a:xfrm>
            <a:off x="950967" y="1906600"/>
            <a:ext cx="6428000" cy="38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marR="365751" lvl="0" indent="-44025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★"/>
              <a:defRPr sz="2133"/>
            </a:lvl1pPr>
            <a:lvl2pPr marL="1219170" lvl="1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600">
                <a:latin typeface="Poppins"/>
                <a:ea typeface="Poppins"/>
                <a:cs typeface="Poppins"/>
                <a:sym typeface="Poppins"/>
              </a:defRPr>
            </a:lvl2pPr>
            <a:lvl3pPr marL="1828754" marR="365751" lvl="2" indent="-406390" rtl="0"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Roboto Condensed Light"/>
              <a:buChar char="■"/>
              <a:defRPr sz="2133"/>
            </a:lvl3pPr>
            <a:lvl4pPr marL="2438339" lvl="3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>
                <a:latin typeface="Poppins"/>
                <a:ea typeface="Poppins"/>
                <a:cs typeface="Poppins"/>
                <a:sym typeface="Poppins"/>
              </a:defRPr>
            </a:lvl4pPr>
            <a:lvl5pPr marL="3047924" lvl="4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600">
                <a:latin typeface="Poppins"/>
                <a:ea typeface="Poppins"/>
                <a:cs typeface="Poppins"/>
                <a:sym typeface="Poppins"/>
              </a:defRPr>
            </a:lvl5pPr>
            <a:lvl6pPr marL="3657509" lvl="5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>
                <a:latin typeface="Poppins"/>
                <a:ea typeface="Poppins"/>
                <a:cs typeface="Poppins"/>
                <a:sym typeface="Poppins"/>
              </a:defRPr>
            </a:lvl6pPr>
            <a:lvl7pPr marL="4267093" lvl="6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>
                <a:latin typeface="Poppins"/>
                <a:ea typeface="Poppins"/>
                <a:cs typeface="Poppins"/>
                <a:sym typeface="Poppins"/>
              </a:defRPr>
            </a:lvl7pPr>
            <a:lvl8pPr marL="4876678" lvl="7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600">
                <a:latin typeface="Poppins"/>
                <a:ea typeface="Poppins"/>
                <a:cs typeface="Poppins"/>
                <a:sym typeface="Poppins"/>
              </a:defRPr>
            </a:lvl8pPr>
            <a:lvl9pPr marL="5486263" lvl="8" indent="-406390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7" name="Google Shape;167;p29"/>
          <p:cNvSpPr txBox="1">
            <a:spLocks noGrp="1"/>
          </p:cNvSpPr>
          <p:nvPr>
            <p:ph type="title"/>
          </p:nvPr>
        </p:nvSpPr>
        <p:spPr>
          <a:xfrm>
            <a:off x="960400" y="516800"/>
            <a:ext cx="102808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5853834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columns text">
  <p:cSld name="Two-columns text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>
            <a:spLocks noGrp="1"/>
          </p:cNvSpPr>
          <p:nvPr>
            <p:ph type="title"/>
          </p:nvPr>
        </p:nvSpPr>
        <p:spPr>
          <a:xfrm>
            <a:off x="960000" y="5168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0" name="Google Shape;170;p30"/>
          <p:cNvSpPr txBox="1">
            <a:spLocks noGrp="1"/>
          </p:cNvSpPr>
          <p:nvPr>
            <p:ph type="body" idx="1"/>
          </p:nvPr>
        </p:nvSpPr>
        <p:spPr>
          <a:xfrm>
            <a:off x="1085033" y="3217733"/>
            <a:ext cx="4678800" cy="2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 sz="2133"/>
            </a:lvl1pPr>
            <a:lvl2pPr marL="1219170" lvl="1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40256" rtl="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 sz="2133"/>
            </a:lvl3pPr>
            <a:lvl4pPr marL="2438339" lvl="3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1" name="Google Shape;171;p30"/>
          <p:cNvSpPr txBox="1">
            <a:spLocks noGrp="1"/>
          </p:cNvSpPr>
          <p:nvPr>
            <p:ph type="body" idx="2"/>
          </p:nvPr>
        </p:nvSpPr>
        <p:spPr>
          <a:xfrm>
            <a:off x="6096000" y="3217733"/>
            <a:ext cx="4678800" cy="2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Char char="●"/>
              <a:defRPr sz="2133"/>
            </a:lvl1pPr>
            <a:lvl2pPr marL="1219170" lvl="1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lnSpc>
                <a:spcPct val="150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2133"/>
            </a:lvl3pPr>
            <a:lvl4pPr marL="2438339" lvl="3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2" name="Google Shape;172;p30"/>
          <p:cNvSpPr txBox="1">
            <a:spLocks noGrp="1"/>
          </p:cNvSpPr>
          <p:nvPr>
            <p:ph type="title" idx="3"/>
          </p:nvPr>
        </p:nvSpPr>
        <p:spPr>
          <a:xfrm>
            <a:off x="1952443" y="2375033"/>
            <a:ext cx="3040400" cy="7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3" name="Google Shape;173;p30"/>
          <p:cNvSpPr txBox="1">
            <a:spLocks noGrp="1"/>
          </p:cNvSpPr>
          <p:nvPr>
            <p:ph type="title" idx="4"/>
          </p:nvPr>
        </p:nvSpPr>
        <p:spPr>
          <a:xfrm>
            <a:off x="6924076" y="2375033"/>
            <a:ext cx="3040400" cy="7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9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Bebas Neue"/>
              <a:buNone/>
              <a:defRPr sz="2933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77228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960400" y="516800"/>
            <a:ext cx="102808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950967" y="1536200"/>
            <a:ext cx="10280800" cy="4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marR="365751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ivvic"/>
              <a:buAutoNum type="arabicPeriod"/>
              <a:defRPr sz="1467">
                <a:solidFill>
                  <a:schemeClr val="lt1"/>
                </a:solidFill>
              </a:defRPr>
            </a:lvl1pPr>
            <a:lvl2pPr marL="1219170" lvl="1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828754" lvl="2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2438339" lvl="3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3047924" lvl="4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3657509" lvl="5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4267093" lvl="6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4876678" lvl="7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5486263" lvl="8" indent="-406390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087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text 3">
  <p:cSld name="Title and body text 3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>
            <a:spLocks noGrp="1"/>
          </p:cNvSpPr>
          <p:nvPr>
            <p:ph type="title"/>
          </p:nvPr>
        </p:nvSpPr>
        <p:spPr>
          <a:xfrm>
            <a:off x="960000" y="5168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6" name="Google Shape;176;p31"/>
          <p:cNvSpPr txBox="1">
            <a:spLocks noGrp="1"/>
          </p:cNvSpPr>
          <p:nvPr>
            <p:ph type="body" idx="1"/>
          </p:nvPr>
        </p:nvSpPr>
        <p:spPr>
          <a:xfrm>
            <a:off x="950967" y="1663600"/>
            <a:ext cx="9828400" cy="4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Char char="●"/>
              <a:defRPr sz="2133"/>
            </a:lvl1pPr>
            <a:lvl2pPr marL="1219170" lvl="1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600">
                <a:latin typeface="Poppins"/>
                <a:ea typeface="Poppins"/>
                <a:cs typeface="Poppins"/>
                <a:sym typeface="Poppins"/>
              </a:defRPr>
            </a:lvl2pPr>
            <a:lvl3pPr marL="1828754" lvl="2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>
                <a:latin typeface="Poppins"/>
                <a:ea typeface="Poppins"/>
                <a:cs typeface="Poppins"/>
                <a:sym typeface="Poppins"/>
              </a:defRPr>
            </a:lvl3pPr>
            <a:lvl4pPr marL="2438339" lvl="3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>
                <a:latin typeface="Poppins"/>
                <a:ea typeface="Poppins"/>
                <a:cs typeface="Poppins"/>
                <a:sym typeface="Poppins"/>
              </a:defRPr>
            </a:lvl4pPr>
            <a:lvl5pPr marL="3047924" lvl="4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600">
                <a:latin typeface="Poppins"/>
                <a:ea typeface="Poppins"/>
                <a:cs typeface="Poppins"/>
                <a:sym typeface="Poppins"/>
              </a:defRPr>
            </a:lvl5pPr>
            <a:lvl6pPr marL="3657509" lvl="5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>
                <a:latin typeface="Poppins"/>
                <a:ea typeface="Poppins"/>
                <a:cs typeface="Poppins"/>
                <a:sym typeface="Poppins"/>
              </a:defRPr>
            </a:lvl6pPr>
            <a:lvl7pPr marL="4267093" lvl="6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600">
                <a:latin typeface="Poppins"/>
                <a:ea typeface="Poppins"/>
                <a:cs typeface="Poppins"/>
                <a:sym typeface="Poppins"/>
              </a:defRPr>
            </a:lvl7pPr>
            <a:lvl8pPr marL="4876678" lvl="7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600">
                <a:latin typeface="Poppins"/>
                <a:ea typeface="Poppins"/>
                <a:cs typeface="Poppins"/>
                <a:sym typeface="Poppins"/>
              </a:defRPr>
            </a:lvl8pPr>
            <a:lvl9pPr marL="5486263" lvl="8" indent="-406390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6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150352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424470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00B56-5859-4084-8541-75779C7DC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9C4D7-310E-4013-9399-7415E481C6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F5206D-F112-4829-B870-31CE1182B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0530C-B0AF-4D9F-8C52-98081649E143}" type="datetimeFigureOut">
              <a:rPr lang="en-US" smtClean="0"/>
              <a:t>12/10/2021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BD44D1-5A0E-4ECF-84DB-17CAF682C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1808E-C89E-4A69-9019-308A650B9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E70F4-F88B-4FD2-B14A-382DE2230B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77134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45D50-A231-4830-B4C3-EA0AD58CE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1DBBC4-4F06-4A7A-8A77-A93F33E5CF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F95235-BF82-4013-92C7-1F4F15231D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86FCE9-39EE-4115-9C83-D21F9FE7E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0530C-B0AF-4D9F-8C52-98081649E143}" type="datetimeFigureOut">
              <a:rPr lang="en-US" smtClean="0"/>
              <a:t>12/10/2021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D29048-308B-4CC4-8CB8-A42088BB4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955B4C-A313-4F9A-BD81-DF2EA82F9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E70F4-F88B-4FD2-B14A-382DE2230B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31638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83342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EA8E8-DDE3-4D21-B5EA-083DF66B9E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05C84B-FE83-4D60-B31C-180B5A29BF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0EE39-335A-48D8-90F0-604753BCA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B847E-4B43-4FCD-9F43-211E04555F04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27373A-197F-4093-8B37-77B9C3C5D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416E82-8D54-4E56-A628-F7680CAAE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E70F4-F88B-4FD2-B14A-382DE2230B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11052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B2A5B-47A4-4ED8-8260-E02DA432A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21388-913F-4E0D-8CC0-C7936DC838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0D217-3085-4571-B2BC-A112D5E24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0530C-B0AF-4D9F-8C52-98081649E143}" type="datetimeFigureOut">
              <a:rPr lang="en-US" smtClean="0"/>
              <a:t>12/10/2021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8AA85-46CE-41D4-B9E0-771D354A4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0C9604-2FDF-4BE9-BCC6-BFC88B328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E70F4-F88B-4FD2-B14A-382DE2230B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6254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5509B-DA4E-4A54-9299-A0D42813B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050548-D4DD-4278-AA8A-14C13D8068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3CEBC-71BA-43FA-B2FB-81D55ED84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B847E-4B43-4FCD-9F43-211E04555F04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AF3248-01E1-4D11-A608-66F12A948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D9B29A-9980-45B0-930E-237DBA1E1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E70F4-F88B-4FD2-B14A-382DE2230B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52296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EC949-ABCE-4B47-89E7-5ACA912E5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52D64-D628-450D-B8AE-3F7FA4FA24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74B5C3-858F-4FAA-9FFC-C1C54EAD66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B7E130-DF66-4E65-88AD-8763AB15A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B847E-4B43-4FCD-9F43-211E04555F04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EB55A6-2784-41AE-A1BE-E7B02890D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9CE8B5-AB30-4BE4-BA54-477A9227A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E70F4-F88B-4FD2-B14A-382DE2230B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55884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10250-2555-47CA-9958-ABC418A6F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6BC52F-6BF2-4EC1-92C8-636275836A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270035-BD54-4D14-AB52-CC320D8AB8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D2778C-D0C2-4574-A003-2D9390920F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EFE51C-0243-4A70-BD35-5C2CC04722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433082-ABB7-4DA1-88D5-74A63433C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B847E-4B43-4FCD-9F43-211E04555F04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18D8B2-3D5C-4975-BA39-9BA303926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C7444D-BB81-4A83-B579-49354C600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E70F4-F88B-4FD2-B14A-382DE2230B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865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960000" y="516800"/>
            <a:ext cx="10272000" cy="11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1"/>
          </p:nvPr>
        </p:nvSpPr>
        <p:spPr>
          <a:xfrm>
            <a:off x="7019511" y="4297567"/>
            <a:ext cx="2726800" cy="12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2"/>
          </p:nvPr>
        </p:nvSpPr>
        <p:spPr>
          <a:xfrm>
            <a:off x="2445689" y="4297567"/>
            <a:ext cx="2726800" cy="12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 idx="3"/>
          </p:nvPr>
        </p:nvSpPr>
        <p:spPr>
          <a:xfrm>
            <a:off x="2815489" y="3556500"/>
            <a:ext cx="1987200" cy="7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2933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idx="4"/>
          </p:nvPr>
        </p:nvSpPr>
        <p:spPr>
          <a:xfrm>
            <a:off x="7389311" y="3556500"/>
            <a:ext cx="1987200" cy="70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Monda"/>
                <a:ea typeface="Monda"/>
                <a:cs typeface="Monda"/>
                <a:sym typeface="Monda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7208651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9FEDE-EACD-4F26-A803-18714E7B5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EA5772-E0DC-4D48-A1E3-A6ED2B05A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B847E-4B43-4FCD-9F43-211E04555F04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60CAF2-9B2C-476F-AD7C-9E1BC4613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6E20CB-B263-4870-80F6-15A6461F1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E70F4-F88B-4FD2-B14A-382DE2230B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16689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DAA0CA-0E50-4856-9FE0-6CEB2AEBE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B847E-4B43-4FCD-9F43-211E04555F04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8898BD-43E9-4DEF-ABBC-55FC7612E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DFE385-A4D8-497D-BFBB-03358C512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A3D0-411F-4CED-A63A-E0F3969ED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4077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1567B-396E-4E3A-A158-41E1BBCDB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B25BF-F509-4DD5-8E2B-294132EDB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789E8E-4556-4B90-A867-D0179DC6A2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9E3FA6-0E1E-4D10-8813-DA5A16201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B847E-4B43-4FCD-9F43-211E04555F04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C9BD7D-32EB-487E-89BA-B5FA4224C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16FA35-4F77-42D9-B36E-29C6180BE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E70F4-F88B-4FD2-B14A-382DE2230B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49182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549E2-3F75-4E9C-87BF-803A07752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DB5319-2514-466F-BBCB-B9556B947D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435171-FA78-4B80-BFAE-0E5BEE65CC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B1E038-290F-454F-AB7B-62F0165BB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0530C-B0AF-4D9F-8C52-98081649E143}" type="datetimeFigureOut">
              <a:rPr lang="en-US" smtClean="0"/>
              <a:t>12/10/2021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250F0D-5B13-4BAE-9AFE-6E80AD09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25C9B5-D595-43C8-BA64-3B5058C64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E70F4-F88B-4FD2-B14A-382DE2230B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03461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48F76-4F39-423D-8583-C56DC16EF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349025-1786-4104-9B55-4402C8938A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C75F93-2E26-4C77-880C-839831EFE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B847E-4B43-4FCD-9F43-211E04555F04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43D54F-D444-42A0-95CB-04099B7BE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540322-5FAD-4771-87F8-37F518AE8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E70F4-F88B-4FD2-B14A-382DE2230B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83157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94D8C2-9299-492F-BA0C-3E941C8DB4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468741-1DB8-4F16-8B51-3B2996698C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A17FE7-9DCA-4198-A547-1493C8C82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B847E-4B43-4FCD-9F43-211E04555F04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287052-5D10-441D-B089-DA64F557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234A20-DCDB-43BE-8EB2-732452873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6E70F4-F88B-4FD2-B14A-382DE2230B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01162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960400" y="516800"/>
            <a:ext cx="102808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950967" y="1536200"/>
            <a:ext cx="10280800" cy="4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marR="365751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ivvic"/>
              <a:buAutoNum type="arabicPeriod"/>
              <a:defRPr sz="1467">
                <a:solidFill>
                  <a:schemeClr val="lt1"/>
                </a:solidFill>
              </a:defRPr>
            </a:lvl1pPr>
            <a:lvl2pPr marL="1219170" lvl="1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828754" lvl="2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2438339" lvl="3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3047924" lvl="4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3657509" lvl="5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4267093" lvl="6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rabicPeriod"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4876678" lvl="7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 Condensed Light"/>
              <a:buAutoNum type="alphaLcPeriod"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5486263" lvl="8" indent="-406390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chemeClr val="lt1"/>
              </a:buClr>
              <a:buSzPts val="1200"/>
              <a:buFont typeface="Roboto Condensed Light"/>
              <a:buAutoNum type="romanLcPeriod"/>
              <a:defRPr sz="16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03066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solidFill>
          <a:schemeClr val="dk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960400" y="516800"/>
            <a:ext cx="10280800" cy="8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SemiBold"/>
              <a:buNone/>
              <a:defRPr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54023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960000" y="5168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960000" y="2321600"/>
            <a:ext cx="6972000" cy="38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 sz="2133"/>
            </a:lvl1pPr>
            <a:lvl2pPr marL="1219170" lvl="1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40256" rtl="0">
              <a:lnSpc>
                <a:spcPct val="200000"/>
              </a:lnSpc>
              <a:spcBef>
                <a:spcPts val="2133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■"/>
              <a:defRPr sz="2133"/>
            </a:lvl3pPr>
            <a:lvl4pPr marL="2438339" lvl="3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62908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960000" y="516133"/>
            <a:ext cx="5136000" cy="291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Montserrat SemiBold"/>
              <a:buNone/>
              <a:defRPr sz="32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ubTitle" idx="1"/>
          </p:nvPr>
        </p:nvSpPr>
        <p:spPr>
          <a:xfrm>
            <a:off x="960000" y="4272733"/>
            <a:ext cx="3945200" cy="14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54178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solidFill>
          <a:schemeClr val="dk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>
            <a:spLocks noGrp="1"/>
          </p:cNvSpPr>
          <p:nvPr>
            <p:ph type="title"/>
          </p:nvPr>
        </p:nvSpPr>
        <p:spPr>
          <a:xfrm>
            <a:off x="5456333" y="3345133"/>
            <a:ext cx="5910000" cy="1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8000" b="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8000" b="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8000" b="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8000" b="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8000" b="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8000" b="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8000" b="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8000" b="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8000" b="0">
                <a:solidFill>
                  <a:schemeClr val="accen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title" idx="2" hasCustomPrompt="1"/>
          </p:nvPr>
        </p:nvSpPr>
        <p:spPr>
          <a:xfrm>
            <a:off x="6237033" y="-93467"/>
            <a:ext cx="5410400" cy="37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100"/>
              <a:buNone/>
              <a:defRPr sz="26666" b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 b="1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 b="1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 b="1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 b="1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 b="1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 b="1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 b="1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" name="Google Shape;37;p9"/>
          <p:cNvSpPr txBox="1">
            <a:spLocks noGrp="1"/>
          </p:cNvSpPr>
          <p:nvPr>
            <p:ph type="title" idx="3"/>
          </p:nvPr>
        </p:nvSpPr>
        <p:spPr>
          <a:xfrm>
            <a:off x="6420233" y="5398000"/>
            <a:ext cx="4898800" cy="87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133" b="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11454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title"/>
          </p:nvPr>
        </p:nvSpPr>
        <p:spPr>
          <a:xfrm>
            <a:off x="960000" y="516800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Montserrat SemiBold"/>
              <a:buNone/>
              <a:defRPr sz="4667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275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1000" y="3901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Do Hyeon"/>
              <a:buNone/>
              <a:defRPr sz="4000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Do Hyeon"/>
              <a:buNone/>
              <a:defRPr sz="4000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Do Hyeon"/>
              <a:buNone/>
              <a:defRPr sz="4000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Do Hyeon"/>
              <a:buNone/>
              <a:defRPr sz="4000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Do Hyeon"/>
              <a:buNone/>
              <a:defRPr sz="4000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Do Hyeon"/>
              <a:buNone/>
              <a:defRPr sz="4000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Do Hyeon"/>
              <a:buNone/>
              <a:defRPr sz="4000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Do Hyeon"/>
              <a:buNone/>
              <a:defRPr sz="4000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xygen"/>
              <a:buChar char="●"/>
              <a:defRPr sz="18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xygen"/>
              <a:buChar char="○"/>
              <a:defRPr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xygen"/>
              <a:buChar char="■"/>
              <a:defRPr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xygen"/>
              <a:buChar char="●"/>
              <a:defRPr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xygen"/>
              <a:buChar char="○"/>
              <a:defRPr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xygen"/>
              <a:buChar char="■"/>
              <a:defRPr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xygen"/>
              <a:buChar char="●"/>
              <a:defRPr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xygen"/>
              <a:buChar char="○"/>
              <a:defRPr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xygen"/>
              <a:buChar char="■"/>
              <a:defRPr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806E70F4-F88B-4FD2-B14A-382DE2230B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00180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EA4335"/>
          </p15:clr>
        </p15:guide>
        <p15:guide id="2" orient="horz" pos="1620">
          <p15:clr>
            <a:srgbClr val="EA4335"/>
          </p15:clr>
        </p15:guide>
        <p15:guide id="3" pos="449">
          <p15:clr>
            <a:srgbClr val="00FF00"/>
          </p15:clr>
        </p15:guide>
        <p15:guide id="4" pos="5311">
          <p15:clr>
            <a:srgbClr val="00FF00"/>
          </p15:clr>
        </p15:guide>
        <p15:guide id="5" orient="horz" pos="340">
          <p15:clr>
            <a:srgbClr val="00FF00"/>
          </p15:clr>
        </p15:guide>
        <p15:guide id="6" orient="horz" pos="2892">
          <p15:clr>
            <a:srgbClr val="00FF0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80" name="Google Shape;180;p33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4855695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5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760176-CBF0-4688-83FF-F17AD294A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7C388-52DD-4F68-93A9-33FD16F5DE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8ADA3-24F5-4779-83A6-C6FE6B6BD9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AB847E-4B43-4FCD-9F43-211E04555F04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4C0748-DA2D-4EC0-A4F7-597B8FB1A8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A2E73-B1A3-4B85-8C66-287D99BC8F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6E70F4-F88B-4FD2-B14A-382DE2230B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670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12_Angry_Men_(1957_film)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6.xml"/><Relationship Id="rId5" Type="http://schemas.openxmlformats.org/officeDocument/2006/relationships/hyperlink" Target="http://anuradhawarrier.blogspot.com/2013/01/12-angry-men.html" TargetMode="Externa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-nc-sa/3.0/" TargetMode="External"/><Relationship Id="rId3" Type="http://schemas.openxmlformats.org/officeDocument/2006/relationships/hyperlink" Target="https://tscpl.org/sports/college-basketball-at-your-library" TargetMode="External"/><Relationship Id="rId7" Type="http://schemas.openxmlformats.org/officeDocument/2006/relationships/hyperlink" Target="http://commons.wikimedia.org/wiki/file:wicket_being_hit_by_a_ball.jpg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3.xml"/><Relationship Id="rId6" Type="http://schemas.openxmlformats.org/officeDocument/2006/relationships/image" Target="../media/image7.jpg"/><Relationship Id="rId5" Type="http://schemas.openxmlformats.org/officeDocument/2006/relationships/hyperlink" Target="https://tekhdecoded.com/top-3-football-score-checking-apps-for-football-fans/" TargetMode="Externa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C99BF-998F-49F4-A2E1-F3E8F4151D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 intro into the life of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F6CCEF-6058-4E84-989F-7E1732686B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8960" y="3627583"/>
            <a:ext cx="5474079" cy="1600200"/>
          </a:xfrm>
        </p:spPr>
        <p:txBody>
          <a:bodyPr>
            <a:normAutofit/>
          </a:bodyPr>
          <a:lstStyle/>
          <a:p>
            <a:r>
              <a:rPr lang="en-US" sz="4400" dirty="0"/>
              <a:t>AHMED SADIQ ALVI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02EBB5-F243-4DEF-996F-446149B08DA4}"/>
              </a:ext>
            </a:extLst>
          </p:cNvPr>
          <p:cNvSpPr txBox="1"/>
          <p:nvPr/>
        </p:nvSpPr>
        <p:spPr>
          <a:xfrm>
            <a:off x="8323868" y="5693790"/>
            <a:ext cx="2771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PLEASE WATCH THIS IN SLIDESHOW</a:t>
            </a:r>
          </a:p>
        </p:txBody>
      </p:sp>
    </p:spTree>
    <p:extLst>
      <p:ext uri="{BB962C8B-B14F-4D97-AF65-F5344CB8AC3E}">
        <p14:creationId xmlns:p14="http://schemas.microsoft.com/office/powerpoint/2010/main" val="3297594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90A98-36E6-44AE-8EDD-86711E759B9F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Early days: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C99E4-A17B-4828-B97E-03EC32BDE7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Born someday in 2001 this person was among a group of twins born that day. That is when the misery began.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He slowly grew up in a hostile life surrounded by his elder siblings who were mentally as young as him.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This harsh environment caused him to grow up more mature than any of his pears around him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His unusual childhood propelled him into gaining odd taste in life unlike the children around him he had the taste of an old man</a:t>
            </a:r>
          </a:p>
        </p:txBody>
      </p:sp>
    </p:spTree>
    <p:extLst>
      <p:ext uri="{BB962C8B-B14F-4D97-AF65-F5344CB8AC3E}">
        <p14:creationId xmlns:p14="http://schemas.microsoft.com/office/powerpoint/2010/main" val="2265675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A386D-59A9-4049-AB27-B8483F847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9" y="1396289"/>
            <a:ext cx="4249007" cy="1325563"/>
          </a:xfrm>
        </p:spPr>
        <p:txBody>
          <a:bodyPr>
            <a:normAutofit/>
          </a:bodyPr>
          <a:lstStyle/>
          <a:p>
            <a:r>
              <a:rPr lang="en-US"/>
              <a:t>His weird taste in movies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1861085-1E02-42CE-BA74-0826A0EFD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5" y="2871983"/>
            <a:ext cx="4245428" cy="3181684"/>
          </a:xfrm>
        </p:spPr>
        <p:txBody>
          <a:bodyPr anchor="t">
            <a:normAutofit/>
          </a:bodyPr>
          <a:lstStyle/>
          <a:p>
            <a:r>
              <a:rPr lang="en-US" sz="3200" dirty="0"/>
              <a:t>His love for the movie that was made in the years his grand father was young was surely something people were afraid of .</a:t>
            </a:r>
          </a:p>
        </p:txBody>
      </p:sp>
      <p:pic>
        <p:nvPicPr>
          <p:cNvPr id="8" name="Picture 7" descr="A group of people in a room&#10;&#10;Description automatically generated with medium confidence">
            <a:extLst>
              <a:ext uri="{FF2B5EF4-FFF2-40B4-BE49-F238E27FC236}">
                <a16:creationId xmlns:a16="http://schemas.microsoft.com/office/drawing/2014/main" id="{9B92C397-16A7-4D8F-91B8-CD30A7DCF1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1272" r="-1" b="11271"/>
          <a:stretch/>
        </p:blipFill>
        <p:spPr>
          <a:xfrm>
            <a:off x="5142944" y="5"/>
            <a:ext cx="6069184" cy="2839783"/>
          </a:xfrm>
          <a:custGeom>
            <a:avLst/>
            <a:gdLst/>
            <a:ahLst/>
            <a:cxnLst/>
            <a:rect l="l" t="t" r="r" b="b"/>
            <a:pathLst>
              <a:path w="6069184" h="2839783">
                <a:moveTo>
                  <a:pt x="0" y="0"/>
                </a:moveTo>
                <a:lnTo>
                  <a:pt x="6069184" y="0"/>
                </a:lnTo>
                <a:lnTo>
                  <a:pt x="6063823" y="106160"/>
                </a:lnTo>
                <a:cubicBezTo>
                  <a:pt x="5907891" y="1641596"/>
                  <a:pt x="4611168" y="2839783"/>
                  <a:pt x="3034592" y="2839783"/>
                </a:cubicBezTo>
                <a:cubicBezTo>
                  <a:pt x="1458016" y="2839783"/>
                  <a:pt x="161292" y="1641596"/>
                  <a:pt x="5360" y="106160"/>
                </a:cubicBezTo>
                <a:close/>
              </a:path>
            </a:pathLst>
          </a:custGeom>
        </p:spPr>
      </p:pic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B9112C5B-3B43-4327-9B8D-3BA020C4805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23560" r="-1" b="27921"/>
          <a:stretch/>
        </p:blipFill>
        <p:spPr>
          <a:xfrm>
            <a:off x="7190589" y="3124785"/>
            <a:ext cx="5001415" cy="3733215"/>
          </a:xfrm>
          <a:custGeom>
            <a:avLst/>
            <a:gdLst/>
            <a:ahLst/>
            <a:cxnLst/>
            <a:rect l="l" t="t" r="r" b="b"/>
            <a:pathLst>
              <a:path w="5001415" h="3733214">
                <a:moveTo>
                  <a:pt x="3044952" y="0"/>
                </a:moveTo>
                <a:cubicBezTo>
                  <a:pt x="3780687" y="0"/>
                  <a:pt x="4455477" y="260939"/>
                  <a:pt x="4981824" y="695319"/>
                </a:cubicBezTo>
                <a:lnTo>
                  <a:pt x="5001415" y="713124"/>
                </a:lnTo>
                <a:lnTo>
                  <a:pt x="5001415" y="3733214"/>
                </a:lnTo>
                <a:lnTo>
                  <a:pt x="81043" y="3733214"/>
                </a:lnTo>
                <a:lnTo>
                  <a:pt x="61862" y="3658617"/>
                </a:lnTo>
                <a:cubicBezTo>
                  <a:pt x="21301" y="3460397"/>
                  <a:pt x="0" y="3255162"/>
                  <a:pt x="0" y="3044952"/>
                </a:cubicBezTo>
                <a:cubicBezTo>
                  <a:pt x="0" y="1363271"/>
                  <a:pt x="1363271" y="0"/>
                  <a:pt x="3044952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406372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967D3-8EDF-4D2D-9FF9-18F018D45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9514"/>
            <a:ext cx="12192000" cy="1204342"/>
          </a:xfrm>
          <a:solidFill>
            <a:srgbClr val="002060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Taste in music</a:t>
            </a:r>
          </a:p>
        </p:txBody>
      </p:sp>
      <p:pic>
        <p:nvPicPr>
          <p:cNvPr id="4" name="Project Name">
            <a:hlinkClick r:id="" action="ppaction://media"/>
            <a:extLst>
              <a:ext uri="{FF2B5EF4-FFF2-40B4-BE49-F238E27FC236}">
                <a16:creationId xmlns:a16="http://schemas.microsoft.com/office/drawing/2014/main" id="{E0859BE6-8429-4888-A350-031F246D1DB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83855"/>
            <a:ext cx="12081164" cy="5059363"/>
          </a:xfrm>
          <a:prstGeom prst="rect">
            <a:avLst/>
          </a:prstGeom>
          <a:solidFill>
            <a:srgbClr val="4F81BD"/>
          </a:solidFill>
          <a:ln>
            <a:noFill/>
          </a:ln>
          <a:effectLst>
            <a:innerShdw blurRad="469900">
              <a:srgbClr val="000000">
                <a:alpha val="86000"/>
              </a:srgbClr>
            </a:innerShdw>
          </a:effectLst>
          <a:scene3d>
            <a:camera prst="orthographicFront"/>
            <a:lightRig rig="soft" dir="t"/>
          </a:scene3d>
          <a:sp3d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0ACCE9-FAA8-4DAD-BA27-1ED731DD95CF}"/>
              </a:ext>
            </a:extLst>
          </p:cNvPr>
          <p:cNvSpPr txBox="1"/>
          <p:nvPr/>
        </p:nvSpPr>
        <p:spPr>
          <a:xfrm>
            <a:off x="9577634" y="1430354"/>
            <a:ext cx="16591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What was worse was his great passion for older Michael Jackson songs</a:t>
            </a:r>
          </a:p>
        </p:txBody>
      </p:sp>
    </p:spTree>
    <p:extLst>
      <p:ext uri="{BB962C8B-B14F-4D97-AF65-F5344CB8AC3E}">
        <p14:creationId xmlns:p14="http://schemas.microsoft.com/office/powerpoint/2010/main" val="75244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52264-5E26-4860-BA7D-6E9EF9976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9446" y="1396289"/>
            <a:ext cx="439910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100"/>
              <a:t>After growing older my passions shifted </a:t>
            </a:r>
          </a:p>
        </p:txBody>
      </p:sp>
      <p:pic>
        <p:nvPicPr>
          <p:cNvPr id="8" name="Picture Placeholder 7" descr="A close-up of a skeleton&#10;&#10;Description automatically generated with medium confidence">
            <a:extLst>
              <a:ext uri="{FF2B5EF4-FFF2-40B4-BE49-F238E27FC236}">
                <a16:creationId xmlns:a16="http://schemas.microsoft.com/office/drawing/2014/main" id="{0E4A6BB6-9B3C-4F8F-B7FE-F000158808B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0450" r="20450"/>
          <a:stretch>
            <a:fillRect/>
          </a:stretch>
        </p:blipFill>
        <p:spPr>
          <a:xfrm>
            <a:off x="388281" y="276649"/>
            <a:ext cx="2830833" cy="223928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349A02-D0FC-4582-B228-AC5BFD9AF3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15004" y="2871982"/>
            <a:ext cx="4238563" cy="3181684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1800"/>
              <a:t>The love for the sports had engulfed him</a:t>
            </a:r>
          </a:p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1800"/>
              <a:t>As he always had to compete against his elder siblings his resilience was astounding even for him</a:t>
            </a:r>
          </a:p>
          <a:p>
            <a:pPr indent="-228600" defTabSz="914400">
              <a:buFont typeface="Arial" panose="020B0604020202020204" pitchFamily="34" charset="0"/>
              <a:buChar char="•"/>
            </a:pPr>
            <a:r>
              <a:rPr lang="en-US" sz="1800"/>
              <a:t>Starting with basketball then cricket and then football my love for the thrill in sport increased</a:t>
            </a:r>
          </a:p>
        </p:txBody>
      </p:sp>
      <p:pic>
        <p:nvPicPr>
          <p:cNvPr id="14" name="Picture 13" descr="A close-up of a skeleton&#10;&#10;Description automatically generated with low confidence">
            <a:extLst>
              <a:ext uri="{FF2B5EF4-FFF2-40B4-BE49-F238E27FC236}">
                <a16:creationId xmlns:a16="http://schemas.microsoft.com/office/drawing/2014/main" id="{9DAAB867-5FE9-44B0-9613-C238125224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47650" y="4959574"/>
            <a:ext cx="2346459" cy="1319883"/>
          </a:xfrm>
          <a:prstGeom prst="rect">
            <a:avLst/>
          </a:prstGeom>
        </p:spPr>
      </p:pic>
      <p:pic>
        <p:nvPicPr>
          <p:cNvPr id="11" name="Picture 10" descr="A picture containing grass, sport, cricket, athletic game&#10;&#10;Description automatically generated">
            <a:extLst>
              <a:ext uri="{FF2B5EF4-FFF2-40B4-BE49-F238E27FC236}">
                <a16:creationId xmlns:a16="http://schemas.microsoft.com/office/drawing/2014/main" id="{E24EA9F2-EEB5-4CED-9AA1-04F9E4B461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4231499" y="3120963"/>
            <a:ext cx="1516055" cy="188329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C2A719A-0B52-4C3F-B9DA-042EA13E5FEE}"/>
              </a:ext>
            </a:extLst>
          </p:cNvPr>
          <p:cNvSpPr txBox="1"/>
          <p:nvPr/>
        </p:nvSpPr>
        <p:spPr>
          <a:xfrm>
            <a:off x="9751909" y="6657945"/>
            <a:ext cx="2440091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s://tekhdecoded.com/top-3-football-score-checking-apps-for-football-fans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8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53282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BDCFF-14F9-430B-87C4-45480893F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4600" dirty="0"/>
              <a:t>This passion of his was followed the passion of </a:t>
            </a:r>
            <a:r>
              <a:rPr lang="en-US" sz="4600" dirty="0" err="1"/>
              <a:t>mistery</a:t>
            </a:r>
            <a:r>
              <a:rPr lang="en-US" sz="4600" dirty="0"/>
              <a:t> solving</a:t>
            </a:r>
          </a:p>
        </p:txBody>
      </p:sp>
      <p:pic>
        <p:nvPicPr>
          <p:cNvPr id="4" name="Picture 3" descr="Solo journey">
            <a:extLst>
              <a:ext uri="{FF2B5EF4-FFF2-40B4-BE49-F238E27FC236}">
                <a16:creationId xmlns:a16="http://schemas.microsoft.com/office/drawing/2014/main" id="{D98D1359-BA1F-4BA3-8FB9-203940C6E4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84" r="7152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960540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00FCB-ADEF-456B-B825-266E70524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1353800" cy="1825623"/>
          </a:xfrm>
          <a:solidFill>
            <a:schemeClr val="tx1"/>
          </a:solidFill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Chiller" panose="04020404031007020602" pitchFamily="82" charset="0"/>
              </a:rPr>
              <a:t>ADOLESCENTS'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25423-1D77-4B76-8E0D-0E5F47344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25624"/>
            <a:ext cx="11353800" cy="5032375"/>
          </a:xfrm>
          <a:solidFill>
            <a:schemeClr val="tx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  <a:latin typeface="Chiller" panose="04020404031007020602" pitchFamily="82" charset="0"/>
              </a:rPr>
              <a:t>My happy days were followed by the great depression.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  <a:latin typeface="Chiller" panose="04020404031007020602" pitchFamily="82" charset="0"/>
              </a:rPr>
              <a:t>Enjoyments of life were halted as this mature kid started dealing with the horrors of education.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  <a:latin typeface="Chiller" panose="04020404031007020602" pitchFamily="82" charset="0"/>
              </a:rPr>
              <a:t>Traumatized by this the man child finally reverted to being a child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bg1"/>
                </a:solidFill>
                <a:latin typeface="Chiller" panose="04020404031007020602" pitchFamily="82" charset="0"/>
              </a:rPr>
              <a:t>Unfortunately for him his peers were now adults.</a:t>
            </a:r>
          </a:p>
        </p:txBody>
      </p:sp>
    </p:spTree>
    <p:extLst>
      <p:ext uri="{BB962C8B-B14F-4D97-AF65-F5344CB8AC3E}">
        <p14:creationId xmlns:p14="http://schemas.microsoft.com/office/powerpoint/2010/main" val="1300157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75"/>
                                      </p:to>
                                    </p:set>
                                    <p:animEffect filter="image" prLst="opacity: 0.75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75"/>
                                      </p:to>
                                    </p:set>
                                    <p:animEffect filter="image" prLst="opacity: 0.75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75"/>
                                      </p:to>
                                    </p:set>
                                    <p:animEffect filter="image" prLst="opacity: 0.75">
                                      <p:cBhvr rctx="IE">
                                        <p:cTn id="1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75"/>
                                      </p:to>
                                    </p:set>
                                    <p:animEffect filter="image" prLst="opacity: 0.75">
                                      <p:cBhvr rctx="IE">
                                        <p:cTn id="1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D37BF-16FE-4F41-B254-9C1242DD5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2231921-3A21-4ECE-AF46-2BA569053E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898538"/>
              </p:ext>
            </p:extLst>
          </p:nvPr>
        </p:nvGraphicFramePr>
        <p:xfrm>
          <a:off x="950967" y="1536200"/>
          <a:ext cx="10280800" cy="4488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0871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4714483-7072-431F-9DBE-87F44E4D44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95892E1-F4A5-4991-AC52-4F417B14A2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CF597F8-76AA-44FA-8E6A-06223B66C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6E12753-0A63-43EE-B28A-C989D033EA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B26FA385-76DA-40E9-9257-AA3E07FF6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62D75CA-F374-4878-8106-3EA5E970D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938667A5-74E3-4EFD-8C45-F48F47427C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1512EE2-F4CC-4E18-9CDA-B92C11122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99E503B-9B4D-4EE3-A50F-15AC374F6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E2683E3F-F855-4549-84F8-42064EC0F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FC90B1E-0223-4440-AF22-8F32F6F0C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2D2E879-0004-4D84-8137-1C0933403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3BE75A2-0D83-4F8E-84CC-D3BCD565B1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90F7F49-1039-49EF-A9BD-153DB590B6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E85F508-9EA4-4B4D-8171-648670650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832F3179-0CD5-40C8-9939-D8355006F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1CE155D-684B-4F5E-B835-C52765E31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4F84AF8-E1A7-41D4-A102-8F87CAE37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ED126F1-DB23-4314-B6C7-FE89E3C58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ACB2B6F-8883-4A00-88DD-98CDDD46B8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B9A2180-808A-4423-BB2B-6464B2900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Picture 6">
            <a:extLst>
              <a:ext uri="{FF2B5EF4-FFF2-40B4-BE49-F238E27FC236}">
                <a16:creationId xmlns:a16="http://schemas.microsoft.com/office/drawing/2014/main" id="{B8A1F305-1EC8-4456-992A-68D15862FC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 t="19643"/>
          <a:stretch/>
        </p:blipFill>
        <p:spPr>
          <a:xfrm>
            <a:off x="782662" y="29548"/>
            <a:ext cx="10691294" cy="601384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D6956C4-F342-4A01-BFC9-AB03A5275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8173" y="630936"/>
            <a:ext cx="7315200" cy="270201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The end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0E01F6-2061-42B5-B527-38A3292760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18174" y="3427487"/>
            <a:ext cx="7315200" cy="261590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Thank you for your time.</a:t>
            </a:r>
          </a:p>
          <a:p>
            <a:pPr algn="ctr"/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Ps. Some information is fictionalized </a:t>
            </a:r>
          </a:p>
          <a:p>
            <a:pPr algn="ctr"/>
            <a:r>
              <a:rPr lang="en-US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(the weird tastes are real)</a:t>
            </a:r>
          </a:p>
        </p:txBody>
      </p:sp>
    </p:spTree>
    <p:extLst>
      <p:ext uri="{BB962C8B-B14F-4D97-AF65-F5344CB8AC3E}">
        <p14:creationId xmlns:p14="http://schemas.microsoft.com/office/powerpoint/2010/main" val="2570827000"/>
      </p:ext>
    </p:extLst>
  </p:cSld>
  <p:clrMapOvr>
    <a:masterClrMapping/>
  </p:clrMapOvr>
</p:sld>
</file>

<file path=ppt/theme/theme1.xml><?xml version="1.0" encoding="utf-8"?>
<a:theme xmlns:a="http://schemas.openxmlformats.org/drawingml/2006/main" name="The Horror Passage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000000"/>
      </a:lt2>
      <a:accent1>
        <a:srgbClr val="990000"/>
      </a:accent1>
      <a:accent2>
        <a:srgbClr val="FFFFFF"/>
      </a:accent2>
      <a:accent3>
        <a:srgbClr val="000000"/>
      </a:accent3>
      <a:accent4>
        <a:srgbClr val="990000"/>
      </a:accent4>
      <a:accent5>
        <a:srgbClr val="FFFFFF"/>
      </a:accent5>
      <a:accent6>
        <a:srgbClr val="000000"/>
      </a:accent6>
      <a:hlink>
        <a:srgbClr val="99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 Horror Passage by Slidesgo</Template>
  <TotalTime>1703</TotalTime>
  <Words>306</Words>
  <Application>Microsoft Office PowerPoint</Application>
  <PresentationFormat>Widescreen</PresentationFormat>
  <Paragraphs>29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30" baseType="lpstr">
      <vt:lpstr>Arial</vt:lpstr>
      <vt:lpstr>Bebas Neue</vt:lpstr>
      <vt:lpstr>Blinker</vt:lpstr>
      <vt:lpstr>Calibri</vt:lpstr>
      <vt:lpstr>Calibri Light</vt:lpstr>
      <vt:lpstr>Chiller</vt:lpstr>
      <vt:lpstr>Do Hyeon</vt:lpstr>
      <vt:lpstr>Livvic</vt:lpstr>
      <vt:lpstr>Monda</vt:lpstr>
      <vt:lpstr>Montserrat</vt:lpstr>
      <vt:lpstr>Montserrat Light</vt:lpstr>
      <vt:lpstr>Montserrat SemiBold</vt:lpstr>
      <vt:lpstr>Oxygen</vt:lpstr>
      <vt:lpstr>Poppins</vt:lpstr>
      <vt:lpstr>Poppins Medium</vt:lpstr>
      <vt:lpstr>Proxima Nova</vt:lpstr>
      <vt:lpstr>Proxima Nova Semibold</vt:lpstr>
      <vt:lpstr>Roboto Condensed Light</vt:lpstr>
      <vt:lpstr>The Horror Passage by Slidesgo</vt:lpstr>
      <vt:lpstr>Slidesgo Final Pages</vt:lpstr>
      <vt:lpstr>Office Theme</vt:lpstr>
      <vt:lpstr>An intro into the life of </vt:lpstr>
      <vt:lpstr>Early days:</vt:lpstr>
      <vt:lpstr>His weird taste in movies</vt:lpstr>
      <vt:lpstr>Taste in music</vt:lpstr>
      <vt:lpstr>After growing older my passions shifted </vt:lpstr>
      <vt:lpstr>This passion of his was followed the passion of mistery solving</vt:lpstr>
      <vt:lpstr>ADOLESCENTS'</vt:lpstr>
      <vt:lpstr>Now</vt:lpstr>
      <vt:lpstr>The end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intro into the life of </dc:title>
  <dc:creator>AHMED SADIQ ALVI - 24593</dc:creator>
  <cp:lastModifiedBy>AHMED SADIQ ALVI - 24593</cp:lastModifiedBy>
  <cp:revision>4</cp:revision>
  <dcterms:created xsi:type="dcterms:W3CDTF">2021-12-09T07:59:10Z</dcterms:created>
  <dcterms:modified xsi:type="dcterms:W3CDTF">2021-12-10T13:01:07Z</dcterms:modified>
</cp:coreProperties>
</file>

<file path=docProps/thumbnail.jpeg>
</file>